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49" autoAdjust="0"/>
    <p:restoredTop sz="94660"/>
  </p:normalViewPr>
  <p:slideViewPr>
    <p:cSldViewPr showGuides="1">
      <p:cViewPr varScale="1">
        <p:scale>
          <a:sx n="83" d="100"/>
          <a:sy n="83" d="100"/>
        </p:scale>
        <p:origin x="77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B5F8ED0-C9C0-610A-BBBA-C31D2D3982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05" y="3114714"/>
            <a:ext cx="11276190" cy="6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09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2199" y="1087826"/>
            <a:ext cx="5546165" cy="3617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92199" y="1672173"/>
            <a:ext cx="4677405" cy="3339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92199" y="2235652"/>
            <a:ext cx="3322139" cy="3617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92199" y="2820000"/>
            <a:ext cx="4677404" cy="4173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24250" y="3411304"/>
            <a:ext cx="3687573" cy="4173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92199" y="3967826"/>
            <a:ext cx="6483921" cy="5426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824251" y="4482608"/>
            <a:ext cx="1640219" cy="4034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782550" y="5150434"/>
            <a:ext cx="1793121" cy="3060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782549" y="5675905"/>
            <a:ext cx="6483921" cy="4173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782550" y="6237312"/>
            <a:ext cx="6177546" cy="5115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11" grpId="0" animBg="1"/>
      <p:bldP spid="13" grpId="0" animBg="1"/>
      <p:bldP spid="15" grpId="0" animBg="1"/>
      <p:bldP spid="18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5640" y="908720"/>
            <a:ext cx="66935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Rectangle 5">
            <a:extLst>
              <a:ext uri="{FF2B5EF4-FFF2-40B4-BE49-F238E27FC236}">
                <a16:creationId xmlns:a16="http://schemas.microsoft.com/office/drawing/2014/main" id="{D4F0FB20-62AC-3B20-DB51-05F848AE7E33}"/>
              </a:ext>
            </a:extLst>
          </p:cNvPr>
          <p:cNvSpPr/>
          <p:nvPr/>
        </p:nvSpPr>
        <p:spPr bwMode="white">
          <a:xfrm>
            <a:off x="3071664" y="3933056"/>
            <a:ext cx="2179259" cy="3674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5">
            <a:extLst>
              <a:ext uri="{FF2B5EF4-FFF2-40B4-BE49-F238E27FC236}">
                <a16:creationId xmlns:a16="http://schemas.microsoft.com/office/drawing/2014/main" id="{ACBA55F0-ADC7-8684-5D34-6937E0529290}"/>
              </a:ext>
            </a:extLst>
          </p:cNvPr>
          <p:cNvSpPr/>
          <p:nvPr/>
        </p:nvSpPr>
        <p:spPr bwMode="white">
          <a:xfrm>
            <a:off x="3071664" y="4521190"/>
            <a:ext cx="2520280" cy="4274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5">
            <a:extLst>
              <a:ext uri="{FF2B5EF4-FFF2-40B4-BE49-F238E27FC236}">
                <a16:creationId xmlns:a16="http://schemas.microsoft.com/office/drawing/2014/main" id="{8CFEF79B-979C-7083-964B-7447E0AB495F}"/>
              </a:ext>
            </a:extLst>
          </p:cNvPr>
          <p:cNvSpPr/>
          <p:nvPr/>
        </p:nvSpPr>
        <p:spPr bwMode="white">
          <a:xfrm>
            <a:off x="3147992" y="4948609"/>
            <a:ext cx="2443952" cy="5291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5">
            <a:extLst>
              <a:ext uri="{FF2B5EF4-FFF2-40B4-BE49-F238E27FC236}">
                <a16:creationId xmlns:a16="http://schemas.microsoft.com/office/drawing/2014/main" id="{DEE353DD-8313-4CE7-C952-6C3D07E8AA20}"/>
              </a:ext>
            </a:extLst>
          </p:cNvPr>
          <p:cNvSpPr/>
          <p:nvPr/>
        </p:nvSpPr>
        <p:spPr bwMode="white">
          <a:xfrm>
            <a:off x="3066322" y="5477717"/>
            <a:ext cx="2443951" cy="449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5">
            <a:extLst>
              <a:ext uri="{FF2B5EF4-FFF2-40B4-BE49-F238E27FC236}">
                <a16:creationId xmlns:a16="http://schemas.microsoft.com/office/drawing/2014/main" id="{838F8F44-D67D-9426-7255-C7911A301D2D}"/>
              </a:ext>
            </a:extLst>
          </p:cNvPr>
          <p:cNvSpPr/>
          <p:nvPr/>
        </p:nvSpPr>
        <p:spPr bwMode="white">
          <a:xfrm>
            <a:off x="3066322" y="6148281"/>
            <a:ext cx="1805542" cy="3084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3666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95647" y="3061522"/>
            <a:ext cx="2664049" cy="3674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95646" y="4149080"/>
            <a:ext cx="4680273" cy="3835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479376" y="4751870"/>
            <a:ext cx="1318228" cy="3189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774793" y="5232886"/>
            <a:ext cx="4961167" cy="9460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774793" y="6237312"/>
            <a:ext cx="3376991" cy="5334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4" name="Rectangle 5">
            <a:extLst>
              <a:ext uri="{FF2B5EF4-FFF2-40B4-BE49-F238E27FC236}">
                <a16:creationId xmlns:a16="http://schemas.microsoft.com/office/drawing/2014/main" id="{4A9A3D5E-3F32-2AE3-F4F5-7AD615101F7B}"/>
              </a:ext>
            </a:extLst>
          </p:cNvPr>
          <p:cNvSpPr/>
          <p:nvPr/>
        </p:nvSpPr>
        <p:spPr bwMode="white">
          <a:xfrm>
            <a:off x="694292" y="3562653"/>
            <a:ext cx="2881428" cy="5461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8" grpId="0" animBg="1"/>
      <p:bldP spid="22" grpId="0" animBg="1"/>
      <p:bldP spid="31" grpId="0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05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250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92809" y="1131216"/>
            <a:ext cx="5763231" cy="5168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781178" y="1756859"/>
            <a:ext cx="4921455" cy="3400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781178" y="2360552"/>
            <a:ext cx="4234702" cy="4707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92809" y="3048949"/>
            <a:ext cx="3674999" cy="4012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828760" y="3701794"/>
            <a:ext cx="3179007" cy="4148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692808" y="4334238"/>
            <a:ext cx="3026927" cy="4556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828761" y="4898677"/>
            <a:ext cx="1515862" cy="4012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781178" y="5502370"/>
            <a:ext cx="7691086" cy="4556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5" name="Rectangle 34"/>
          <p:cNvSpPr/>
          <p:nvPr/>
        </p:nvSpPr>
        <p:spPr bwMode="white">
          <a:xfrm>
            <a:off x="781178" y="6292774"/>
            <a:ext cx="1679004" cy="2584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6" grpId="0" animBg="1"/>
      <p:bldP spid="20" grpId="0" animBg="1"/>
      <p:bldP spid="22" grpId="0" animBg="1"/>
      <p:bldP spid="25" grpId="0" animBg="1"/>
      <p:bldP spid="28" grpId="0" animBg="1"/>
      <p:bldP spid="31" grpId="0" animBg="1"/>
      <p:bldP spid="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58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98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6" y="1176132"/>
            <a:ext cx="7286291" cy="4760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24727" y="2099747"/>
            <a:ext cx="2237355" cy="4951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6" y="2918622"/>
            <a:ext cx="4694003" cy="4951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824727" y="3727975"/>
            <a:ext cx="2170710" cy="5236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1917" y="4651590"/>
            <a:ext cx="5607669" cy="4570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1917" y="5518074"/>
            <a:ext cx="2456330" cy="4189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3214413" y="5508552"/>
            <a:ext cx="4246214" cy="4665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9" grpId="0" animBg="1"/>
      <p:bldP spid="11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22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67155"/>
            <a:ext cx="10482247" cy="4675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2054492"/>
            <a:ext cx="7358299" cy="6869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1916" y="2852936"/>
            <a:ext cx="8510427" cy="6869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1916" y="3717032"/>
            <a:ext cx="10482247" cy="6869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1917" y="4621092"/>
            <a:ext cx="8654280" cy="4579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1" grpId="0" animBg="1"/>
      <p:bldP spid="14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315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2022-11-02T11:27:11Z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