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F6EC8D-4BF3-CB4A-4A9A-5E4536485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23" y="3067738"/>
            <a:ext cx="10648353" cy="722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1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690793"/>
            <a:ext cx="7502314" cy="476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6" y="3614767"/>
            <a:ext cx="7502315" cy="476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538742"/>
            <a:ext cx="5414083" cy="1343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06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2730972"/>
            <a:ext cx="8078379" cy="476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3655995"/>
            <a:ext cx="7214283" cy="476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4581018"/>
            <a:ext cx="5217322" cy="476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5506041"/>
            <a:ext cx="5414083" cy="6007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07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01453" y="2699508"/>
            <a:ext cx="4650531" cy="385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09311" y="3461746"/>
            <a:ext cx="4180181" cy="392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40741" y="4223983"/>
            <a:ext cx="3905169" cy="392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01453" y="4978362"/>
            <a:ext cx="3905169" cy="377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305112" y="5717025"/>
            <a:ext cx="4298043" cy="942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30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2138456"/>
            <a:ext cx="6998259" cy="4763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3062535"/>
            <a:ext cx="6854243" cy="466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986614"/>
            <a:ext cx="4769851" cy="447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995768" y="4882114"/>
            <a:ext cx="7521322" cy="628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462280" y="5587081"/>
            <a:ext cx="8242232" cy="5430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40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4493" y="1993333"/>
            <a:ext cx="7527402" cy="435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4492" y="2837777"/>
            <a:ext cx="6923675" cy="45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4493" y="3708888"/>
            <a:ext cx="4331387" cy="435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4493" y="4562222"/>
            <a:ext cx="4447204" cy="4177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652048" y="5397777"/>
            <a:ext cx="7527403" cy="1262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8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940" y="1983385"/>
            <a:ext cx="9660532" cy="442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3940" y="2859122"/>
            <a:ext cx="6031008" cy="442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3940" y="3725830"/>
            <a:ext cx="5916116" cy="442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3940" y="4592539"/>
            <a:ext cx="4516495" cy="424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955049" y="5441191"/>
            <a:ext cx="7067728" cy="1218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33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502" y="2543318"/>
            <a:ext cx="5049458" cy="410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6502" y="3348209"/>
            <a:ext cx="5384754" cy="419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6502" y="4161483"/>
            <a:ext cx="4833434" cy="435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6502" y="4966375"/>
            <a:ext cx="4195586" cy="402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867296" y="5754496"/>
            <a:ext cx="6573922" cy="9055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52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5154" y="3546486"/>
            <a:ext cx="7447149" cy="441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3794" y="4385405"/>
            <a:ext cx="5854334" cy="4324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93794" y="5215675"/>
            <a:ext cx="6286382" cy="441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85155" y="6071891"/>
            <a:ext cx="4710845" cy="588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98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761290"/>
            <a:ext cx="6854243" cy="4867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3677618"/>
            <a:ext cx="6710227" cy="4867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92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2664318"/>
            <a:ext cx="8582435" cy="486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6" y="3589394"/>
            <a:ext cx="7286291" cy="486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4504932"/>
            <a:ext cx="6873917" cy="486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5439545"/>
            <a:ext cx="5414083" cy="553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2022-11-02T12:34:07Z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