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04EB9D-F8F4-3FDF-DBAB-FA3087631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19" y="3105190"/>
            <a:ext cx="10304762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6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76516"/>
            <a:ext cx="6131305" cy="448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130022"/>
            <a:ext cx="3874909" cy="381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20000" y="3007248"/>
            <a:ext cx="9408447" cy="476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3979824"/>
            <a:ext cx="8168727" cy="429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95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310" y="1230418"/>
            <a:ext cx="7139881" cy="4375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8144" y="2034138"/>
            <a:ext cx="3837696" cy="544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9222" y="2891441"/>
            <a:ext cx="2337621" cy="348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4310" y="3650510"/>
            <a:ext cx="6491809" cy="62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4311" y="4525674"/>
            <a:ext cx="2337621" cy="1259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09222" y="6097395"/>
            <a:ext cx="8467186" cy="428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5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793" y="1144528"/>
            <a:ext cx="6842954" cy="452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7368" y="1968679"/>
            <a:ext cx="9001000" cy="452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792" y="2666037"/>
            <a:ext cx="8868591" cy="1483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10515" y="4450188"/>
            <a:ext cx="6182193" cy="4437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10515" y="5229200"/>
            <a:ext cx="6716232" cy="604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19652" y="5974081"/>
            <a:ext cx="4644647" cy="559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3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5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1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070" y="980727"/>
            <a:ext cx="5404930" cy="512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06626" y="1703216"/>
            <a:ext cx="3645158" cy="477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1070" y="2340000"/>
            <a:ext cx="3892762" cy="405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35719" y="3027437"/>
            <a:ext cx="1641767" cy="369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1070" y="3591858"/>
            <a:ext cx="3460713" cy="586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35719" y="4243115"/>
            <a:ext cx="1714092" cy="390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85092" y="4869160"/>
            <a:ext cx="7831188" cy="636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1071" y="5517232"/>
            <a:ext cx="6917098" cy="6297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85092" y="6254773"/>
            <a:ext cx="1938298" cy="274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5" grpId="0" animBg="1"/>
      <p:bldP spid="17" grpId="0" animBg="1"/>
      <p:bldP spid="20" grpId="0" animBg="1"/>
      <p:bldP spid="2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3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7361" y="1071574"/>
            <a:ext cx="5768679" cy="612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93437" y="1847744"/>
            <a:ext cx="2097041" cy="310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7360" y="2492896"/>
            <a:ext cx="4544543" cy="555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93437" y="3212976"/>
            <a:ext cx="5205885" cy="555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7361" y="3840470"/>
            <a:ext cx="8072935" cy="144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93437" y="5450808"/>
            <a:ext cx="5475155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93436" y="5998213"/>
            <a:ext cx="6814731" cy="733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6" grpId="0" animBg="1"/>
      <p:bldP spid="19" grpId="0" animBg="1"/>
      <p:bldP spid="23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6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6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055" y="1197345"/>
            <a:ext cx="6346049" cy="450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6374" y="1844824"/>
            <a:ext cx="6595770" cy="433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96374" y="2457824"/>
            <a:ext cx="5443642" cy="704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96374" y="3161991"/>
            <a:ext cx="5731674" cy="1058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86054" y="4340709"/>
            <a:ext cx="8290265" cy="450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4" name="Rectangle 53"/>
          <p:cNvSpPr/>
          <p:nvPr/>
        </p:nvSpPr>
        <p:spPr bwMode="white">
          <a:xfrm>
            <a:off x="796374" y="5660655"/>
            <a:ext cx="7675890" cy="1133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8" name="Rectangle 32">
            <a:extLst>
              <a:ext uri="{FF2B5EF4-FFF2-40B4-BE49-F238E27FC236}">
                <a16:creationId xmlns:a16="http://schemas.microsoft.com/office/drawing/2014/main" id="{C05A4E10-FF18-963F-C065-9300A1A01795}"/>
              </a:ext>
            </a:extLst>
          </p:cNvPr>
          <p:cNvSpPr/>
          <p:nvPr/>
        </p:nvSpPr>
        <p:spPr bwMode="white">
          <a:xfrm>
            <a:off x="479376" y="4924971"/>
            <a:ext cx="8290265" cy="673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2" grpId="0" animBg="1"/>
      <p:bldP spid="26" grpId="0" animBg="1"/>
      <p:bldP spid="33" grpId="0" animBg="1"/>
      <p:bldP spid="54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686056" y="1129379"/>
            <a:ext cx="5227257" cy="424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6056" y="1953451"/>
            <a:ext cx="4185808" cy="4247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6056" y="2777522"/>
            <a:ext cx="5625967" cy="39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13343" y="3601592"/>
            <a:ext cx="1501987" cy="39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864258" y="4400180"/>
            <a:ext cx="5231742" cy="441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13344" y="5249734"/>
            <a:ext cx="6146752" cy="416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6056" y="6073805"/>
            <a:ext cx="7498176" cy="416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  <p:bldP spid="20" grpId="0" animBg="1"/>
      <p:bldP spid="25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