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649681-ACC4-1CAB-9228-199D37FA8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17" y="3003162"/>
            <a:ext cx="10861775" cy="85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7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8499" y="3114871"/>
            <a:ext cx="4109429" cy="478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8499" y="3793301"/>
            <a:ext cx="3533365" cy="472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8499" y="4465080"/>
            <a:ext cx="6105191" cy="332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256273" y="5190069"/>
            <a:ext cx="5027804" cy="767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91704" y="6147852"/>
            <a:ext cx="4362750" cy="312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6763" y="2673473"/>
            <a:ext cx="4565221" cy="394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9186" y="3446526"/>
            <a:ext cx="3996734" cy="386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86763" y="4219578"/>
            <a:ext cx="6947980" cy="371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68753" y="4977473"/>
            <a:ext cx="5515953" cy="980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439801" y="6159789"/>
            <a:ext cx="5568991" cy="356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28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6601" y="2730350"/>
            <a:ext cx="5295463" cy="388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76601" y="3484902"/>
            <a:ext cx="3999319" cy="388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69140" y="4239455"/>
            <a:ext cx="6849552" cy="36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727112" y="4994006"/>
            <a:ext cx="5058819" cy="963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428831" y="6137042"/>
            <a:ext cx="3208395" cy="358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1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83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6990" y="1712386"/>
            <a:ext cx="3191434" cy="293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7448" y="2329309"/>
            <a:ext cx="2430059" cy="934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56990" y="3429000"/>
            <a:ext cx="3484339" cy="409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50888" y="4143434"/>
            <a:ext cx="3197536" cy="409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56990" y="4766468"/>
            <a:ext cx="5595688" cy="299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178418" y="5377285"/>
            <a:ext cx="4509502" cy="653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299706" y="6324050"/>
            <a:ext cx="5388214" cy="533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1" grpId="0" animBg="1"/>
      <p:bldP spid="13" grpId="0" animBg="1"/>
      <p:bldP spid="14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8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8912" y="3040249"/>
            <a:ext cx="4521064" cy="380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8912" y="3736907"/>
            <a:ext cx="3872992" cy="380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58912" y="4440748"/>
            <a:ext cx="6719354" cy="359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00341" y="5130224"/>
            <a:ext cx="5348204" cy="827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416343" y="6150074"/>
            <a:ext cx="3151492" cy="3447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8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1652" y="2852937"/>
            <a:ext cx="4960372" cy="561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51652" y="3733834"/>
            <a:ext cx="4130582" cy="376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51652" y="4422762"/>
            <a:ext cx="6642998" cy="355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494305" y="5104586"/>
            <a:ext cx="5251942" cy="937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408430" y="6093296"/>
            <a:ext cx="6127730" cy="482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24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9680" y="2852937"/>
            <a:ext cx="4396279" cy="547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9681" y="3528536"/>
            <a:ext cx="3964231" cy="547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9681" y="4375501"/>
            <a:ext cx="6517099" cy="3552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384088" y="5051100"/>
            <a:ext cx="5298624" cy="906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199456" y="5966261"/>
            <a:ext cx="5417961" cy="547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7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56020" y="3150450"/>
            <a:ext cx="4839979" cy="677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56021" y="3960753"/>
            <a:ext cx="3471827" cy="313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56021" y="4400585"/>
            <a:ext cx="5637259" cy="307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044996" y="4840418"/>
            <a:ext cx="4836238" cy="1117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304203" y="5958000"/>
            <a:ext cx="5367861" cy="8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