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0AFEA1-E6E1-12D0-295D-DB4D210DA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762" y="3024238"/>
            <a:ext cx="8190476" cy="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04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282270" y="3645024"/>
            <a:ext cx="4309673" cy="11020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324442" y="5534725"/>
            <a:ext cx="2691875" cy="337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289300" y="6209890"/>
            <a:ext cx="3294532" cy="450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5">
            <a:extLst>
              <a:ext uri="{FF2B5EF4-FFF2-40B4-BE49-F238E27FC236}">
                <a16:creationId xmlns:a16="http://schemas.microsoft.com/office/drawing/2014/main" id="{0C52363F-2B8C-F5E4-A4DD-2D3FEEE99953}"/>
              </a:ext>
            </a:extLst>
          </p:cNvPr>
          <p:cNvSpPr/>
          <p:nvPr/>
        </p:nvSpPr>
        <p:spPr bwMode="white">
          <a:xfrm>
            <a:off x="1611097" y="4747031"/>
            <a:ext cx="4309673" cy="520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6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02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314298" y="4437112"/>
            <a:ext cx="7157965" cy="860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5">
            <a:extLst>
              <a:ext uri="{FF2B5EF4-FFF2-40B4-BE49-F238E27FC236}">
                <a16:creationId xmlns:a16="http://schemas.microsoft.com/office/drawing/2014/main" id="{D3BC214E-07B9-AA31-57AF-FD9087ABC676}"/>
              </a:ext>
            </a:extLst>
          </p:cNvPr>
          <p:cNvSpPr/>
          <p:nvPr/>
        </p:nvSpPr>
        <p:spPr bwMode="white">
          <a:xfrm>
            <a:off x="1314298" y="5589240"/>
            <a:ext cx="7013950" cy="1070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31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86836" y="1124745"/>
            <a:ext cx="6489283" cy="912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6836" y="2378002"/>
            <a:ext cx="2456836" cy="912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6836" y="3631260"/>
            <a:ext cx="2702737" cy="9538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335360" y="4820942"/>
            <a:ext cx="3062503" cy="560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551384" y="5733255"/>
            <a:ext cx="2415368" cy="8686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21" grpId="0" animBg="1"/>
      <p:bldP spid="25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0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4.png">
            <a:extLst>
              <a:ext uri="{FF2B5EF4-FFF2-40B4-BE49-F238E27FC236}">
                <a16:creationId xmlns:a16="http://schemas.microsoft.com/office/drawing/2014/main" id="{14168B1B-8DF4-7191-57B6-2DD8081F06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4957"/>
          <a:stretch/>
        </p:blipFill>
        <p:spPr>
          <a:xfrm>
            <a:off x="1343472" y="4653136"/>
            <a:ext cx="10896528" cy="102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031"/>
          <a:stretch/>
        </p:blipFill>
        <p:spPr>
          <a:xfrm>
            <a:off x="839416" y="1196752"/>
            <a:ext cx="9196403" cy="4894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8"/>
          <p:cNvSpPr/>
          <p:nvPr/>
        </p:nvSpPr>
        <p:spPr bwMode="white">
          <a:xfrm>
            <a:off x="809014" y="1160374"/>
            <a:ext cx="8383330" cy="996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809014" y="2216201"/>
            <a:ext cx="3126746" cy="996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809014" y="3389807"/>
            <a:ext cx="7951282" cy="525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809014" y="3951205"/>
            <a:ext cx="6151082" cy="579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6" name="Rectangle 45"/>
          <p:cNvSpPr/>
          <p:nvPr/>
        </p:nvSpPr>
        <p:spPr bwMode="white">
          <a:xfrm>
            <a:off x="809014" y="4531155"/>
            <a:ext cx="5142970" cy="842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4" name="Rectangle 53"/>
          <p:cNvSpPr/>
          <p:nvPr/>
        </p:nvSpPr>
        <p:spPr bwMode="white">
          <a:xfrm>
            <a:off x="809014" y="5517232"/>
            <a:ext cx="6007066" cy="665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31" grpId="0" animBg="1"/>
      <p:bldP spid="38" grpId="0" animBg="1"/>
      <p:bldP spid="46" grpId="0" animBg="1"/>
      <p:bldP spid="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26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250652" y="4149081"/>
            <a:ext cx="6069483" cy="7200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1290452" y="5764580"/>
            <a:ext cx="6749764" cy="895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4">
            <a:extLst>
              <a:ext uri="{FF2B5EF4-FFF2-40B4-BE49-F238E27FC236}">
                <a16:creationId xmlns:a16="http://schemas.microsoft.com/office/drawing/2014/main" id="{5CD69417-0198-D951-4297-94474F8A46CE}"/>
              </a:ext>
            </a:extLst>
          </p:cNvPr>
          <p:cNvSpPr/>
          <p:nvPr/>
        </p:nvSpPr>
        <p:spPr bwMode="white">
          <a:xfrm>
            <a:off x="1786142" y="4869160"/>
            <a:ext cx="6069483" cy="895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30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83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33531"/>
            <a:ext cx="3836826" cy="4764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1995889"/>
            <a:ext cx="8726451" cy="13150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05685" y="3573016"/>
            <a:ext cx="4426219" cy="686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805685" y="4568850"/>
            <a:ext cx="9977652" cy="4669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8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2022-11-02T11:51:47Z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