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572627"/>
            <a:ext cx="11809312" cy="1712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4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19734" y="2766545"/>
            <a:ext cx="9952266" cy="638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29255" y="3585540"/>
            <a:ext cx="4341421" cy="4353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95900" y="4365104"/>
            <a:ext cx="4716124" cy="638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074" y="1772816"/>
            <a:ext cx="11520000" cy="306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17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096640" y="4700655"/>
            <a:ext cx="306750" cy="3304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626908" y="6140655"/>
            <a:ext cx="637096" cy="306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350524" y="6117049"/>
            <a:ext cx="928116" cy="338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33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2062960"/>
            <a:ext cx="380826" cy="400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83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005233"/>
            <a:ext cx="342743" cy="400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22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64892" y="1939973"/>
            <a:ext cx="1171041" cy="477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14082" y="4509121"/>
            <a:ext cx="4186174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74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793570" y="2268250"/>
            <a:ext cx="260254" cy="2869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71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62771" y="4458439"/>
            <a:ext cx="359382" cy="368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14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17938" y="3408151"/>
            <a:ext cx="422501" cy="2989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11185" y="3400860"/>
            <a:ext cx="415217" cy="3062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080181" y="4086227"/>
            <a:ext cx="422501" cy="2989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771405" y="4078936"/>
            <a:ext cx="415217" cy="3062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190667" y="6076708"/>
            <a:ext cx="2280051" cy="357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26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828289" y="2777427"/>
            <a:ext cx="363965" cy="2682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13800" y="3364922"/>
            <a:ext cx="363965" cy="2682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885757" y="4041818"/>
            <a:ext cx="249029" cy="38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885757" y="4118447"/>
            <a:ext cx="249029" cy="38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01029" y="4763414"/>
            <a:ext cx="363965" cy="2682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705847" y="6238536"/>
            <a:ext cx="242643" cy="319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705847" y="6308780"/>
            <a:ext cx="242643" cy="38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