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35F28CF-4ADB-7500-EC24-30E16C845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267" y="2996952"/>
            <a:ext cx="8645466" cy="1019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35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15336" y="3639020"/>
            <a:ext cx="458605" cy="354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43998" y="6096083"/>
            <a:ext cx="474696" cy="3302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28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27933" y="5023574"/>
            <a:ext cx="342743" cy="390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58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44365" y="4410386"/>
            <a:ext cx="312760" cy="3543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0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2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88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284" y="1119601"/>
            <a:ext cx="7956372" cy="374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0284" y="1858760"/>
            <a:ext cx="1792724" cy="4607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0284" y="2624283"/>
            <a:ext cx="4256770" cy="1047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0284" y="4014116"/>
            <a:ext cx="2154386" cy="10628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0284" y="5381651"/>
            <a:ext cx="7956372" cy="3567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0284" y="6117445"/>
            <a:ext cx="921185" cy="3121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89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0159"/>
            <a:ext cx="5274446" cy="457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27735" y="1100159"/>
            <a:ext cx="4750809" cy="457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5685" y="2024705"/>
            <a:ext cx="4227173" cy="457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949250"/>
            <a:ext cx="6340760" cy="447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864265"/>
            <a:ext cx="2818115" cy="457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4788810"/>
            <a:ext cx="8073520" cy="4384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7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9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06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464152" y="4984246"/>
            <a:ext cx="452832" cy="388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59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678" y="980728"/>
            <a:ext cx="6985498" cy="390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4678" y="1556792"/>
            <a:ext cx="7345538" cy="456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4678" y="2199009"/>
            <a:ext cx="816624" cy="297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4678" y="2775642"/>
            <a:ext cx="4105178" cy="4625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4678" y="3358613"/>
            <a:ext cx="1753526" cy="2851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4678" y="3935247"/>
            <a:ext cx="6697466" cy="297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4678" y="4511881"/>
            <a:ext cx="5146631" cy="304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4678" y="5094852"/>
            <a:ext cx="4465218" cy="2851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4678" y="5665148"/>
            <a:ext cx="2943645" cy="297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4678" y="6248118"/>
            <a:ext cx="6469689" cy="291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175" y="1268760"/>
            <a:ext cx="11520000" cy="3892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55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25473" y="3358705"/>
            <a:ext cx="310724" cy="283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58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5519937" y="5589241"/>
            <a:ext cx="2755694" cy="864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37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71537" y="4099264"/>
            <a:ext cx="314181" cy="3903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8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93917" y="4180232"/>
            <a:ext cx="552198" cy="472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76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84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2694" y="1161393"/>
            <a:ext cx="10957921" cy="438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2695" y="2038930"/>
            <a:ext cx="1613436" cy="420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2695" y="2925802"/>
            <a:ext cx="7255803" cy="448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2694" y="3597958"/>
            <a:ext cx="2893025" cy="1185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87269" y="5007619"/>
            <a:ext cx="4684596" cy="7841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2695" y="6109205"/>
            <a:ext cx="6808144" cy="420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4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04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685600" y="5594068"/>
            <a:ext cx="238140" cy="271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