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0" autoAdjust="0"/>
    <p:restoredTop sz="94660"/>
  </p:normalViewPr>
  <p:slideViewPr>
    <p:cSldViewPr showGuides="1">
      <p:cViewPr varScale="1">
        <p:scale>
          <a:sx n="62" d="100"/>
          <a:sy n="62" d="100"/>
        </p:scale>
        <p:origin x="8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3557B2-B4C5-6A5E-9A33-462DEAF22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19" y="3076619"/>
            <a:ext cx="11704762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68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9670" y="4388986"/>
            <a:ext cx="4856329" cy="532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9671" y="5004317"/>
            <a:ext cx="3992233" cy="532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90370" y="5589240"/>
            <a:ext cx="5453701" cy="532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EFC5F309-6DD4-7871-9872-7BFF5FB0AB17}"/>
              </a:ext>
            </a:extLst>
          </p:cNvPr>
          <p:cNvSpPr/>
          <p:nvPr/>
        </p:nvSpPr>
        <p:spPr bwMode="white">
          <a:xfrm>
            <a:off x="1239670" y="6174162"/>
            <a:ext cx="5453701" cy="485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0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5438" y="3711905"/>
            <a:ext cx="328371" cy="352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2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2878" y="4047397"/>
            <a:ext cx="323910" cy="3682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5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0113" y="4690642"/>
            <a:ext cx="347861" cy="310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89586" y="3693958"/>
            <a:ext cx="314181" cy="4004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0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65619" y="3091136"/>
            <a:ext cx="380826" cy="57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22611" y="2929183"/>
            <a:ext cx="323702" cy="409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68661" y="4913583"/>
            <a:ext cx="260231" cy="26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487" y="2188076"/>
            <a:ext cx="380826" cy="419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71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691664" y="900000"/>
            <a:ext cx="6700480" cy="1771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1664" y="2742066"/>
            <a:ext cx="6800533" cy="871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479376" y="3847308"/>
            <a:ext cx="6480720" cy="2110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83755" y="6185313"/>
            <a:ext cx="6968429" cy="545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2022-10-31T03:20:11Z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