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C65245-1225-CB2C-8672-CC99A376A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18" y="3068960"/>
            <a:ext cx="10853377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Rectangle 11"/>
          <p:cNvSpPr/>
          <p:nvPr/>
        </p:nvSpPr>
        <p:spPr bwMode="white">
          <a:xfrm>
            <a:off x="689110" y="1700808"/>
            <a:ext cx="8071186" cy="618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9110" y="2420888"/>
            <a:ext cx="5406890" cy="595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20390" y="3227194"/>
            <a:ext cx="7003802" cy="355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820390" y="3933056"/>
            <a:ext cx="7219826" cy="53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89110" y="4559186"/>
            <a:ext cx="7219826" cy="598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820390" y="5373216"/>
            <a:ext cx="7795890" cy="566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820390" y="6093296"/>
            <a:ext cx="5275610" cy="674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0" name="Rectangle 2">
            <a:extLst>
              <a:ext uri="{FF2B5EF4-FFF2-40B4-BE49-F238E27FC236}">
                <a16:creationId xmlns:a16="http://schemas.microsoft.com/office/drawing/2014/main" id="{2DA742B6-3C10-9AA3-A7E3-4E9A20C7A63D}"/>
              </a:ext>
            </a:extLst>
          </p:cNvPr>
          <p:cNvSpPr/>
          <p:nvPr/>
        </p:nvSpPr>
        <p:spPr bwMode="white">
          <a:xfrm>
            <a:off x="694761" y="876805"/>
            <a:ext cx="7705495" cy="597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5" grpId="0" animBg="1"/>
      <p:bldP spid="29" grpId="0" animBg="1"/>
      <p:bldP spid="34" grpId="0" animBg="1"/>
      <p:bldP spid="42" grpId="0" animBg="1"/>
      <p:bldP spid="48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04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206" y="1107869"/>
            <a:ext cx="4394682" cy="341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3206" y="1612856"/>
            <a:ext cx="1781735" cy="467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20000" y="2395320"/>
            <a:ext cx="4367888" cy="467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20000" y="2880191"/>
            <a:ext cx="4007847" cy="548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20000" y="3601266"/>
            <a:ext cx="1808527" cy="376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827172" y="4221088"/>
            <a:ext cx="7069028" cy="537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827172" y="4869160"/>
            <a:ext cx="7573084" cy="610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720000" y="5533480"/>
            <a:ext cx="6600136" cy="537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7" name="Rectangle 46"/>
          <p:cNvSpPr/>
          <p:nvPr/>
        </p:nvSpPr>
        <p:spPr bwMode="white">
          <a:xfrm>
            <a:off x="827172" y="6190616"/>
            <a:ext cx="5425584" cy="315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9" name="图片 48" descr="卡通人物&#10;&#10;低可信度描述已自动生成">
            <a:extLst>
              <a:ext uri="{FF2B5EF4-FFF2-40B4-BE49-F238E27FC236}">
                <a16:creationId xmlns:a16="http://schemas.microsoft.com/office/drawing/2014/main" id="{285FB0B1-4950-BBE8-6F15-EA78EFB8D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057" y="1107870"/>
            <a:ext cx="2915807" cy="2777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8" grpId="0" animBg="1"/>
      <p:bldP spid="24" grpId="0" animBg="1"/>
      <p:bldP spid="28" grpId="0" animBg="1"/>
      <p:bldP spid="37" grpId="0" animBg="1"/>
      <p:bldP spid="42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34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761" y="1102105"/>
            <a:ext cx="4105095" cy="37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4761" y="2815275"/>
            <a:ext cx="2448911" cy="555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4761" y="3279460"/>
            <a:ext cx="2862121" cy="555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593806" y="3956844"/>
            <a:ext cx="3628055" cy="372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776786" y="5175789"/>
            <a:ext cx="5319214" cy="489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720000" y="5570522"/>
            <a:ext cx="4655919" cy="48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4" name="Rectangle 43"/>
          <p:cNvSpPr/>
          <p:nvPr/>
        </p:nvSpPr>
        <p:spPr bwMode="white">
          <a:xfrm>
            <a:off x="776786" y="6312631"/>
            <a:ext cx="5535238" cy="3473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6" name="Rectangle 2">
            <a:extLst>
              <a:ext uri="{FF2B5EF4-FFF2-40B4-BE49-F238E27FC236}">
                <a16:creationId xmlns:a16="http://schemas.microsoft.com/office/drawing/2014/main" id="{588C6103-4AE2-E93E-4999-AB628F0F6FF8}"/>
              </a:ext>
            </a:extLst>
          </p:cNvPr>
          <p:cNvSpPr/>
          <p:nvPr/>
        </p:nvSpPr>
        <p:spPr bwMode="white">
          <a:xfrm>
            <a:off x="538265" y="1605391"/>
            <a:ext cx="4105095" cy="37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8" name="图片 47" descr="图示&#10;&#10;描述已自动生成">
            <a:extLst>
              <a:ext uri="{FF2B5EF4-FFF2-40B4-BE49-F238E27FC236}">
                <a16:creationId xmlns:a16="http://schemas.microsoft.com/office/drawing/2014/main" id="{6608A2E9-E367-EA75-582B-F1982690A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030" y="942029"/>
            <a:ext cx="2862121" cy="2442982"/>
          </a:xfrm>
          <a:prstGeom prst="rect">
            <a:avLst/>
          </a:prstGeom>
        </p:spPr>
      </p:pic>
      <p:sp useBgFill="1">
        <p:nvSpPr>
          <p:cNvPr id="49" name="Rectangle 2">
            <a:extLst>
              <a:ext uri="{FF2B5EF4-FFF2-40B4-BE49-F238E27FC236}">
                <a16:creationId xmlns:a16="http://schemas.microsoft.com/office/drawing/2014/main" id="{745A028C-9CB9-73F3-7BAF-42C7C14CD0F6}"/>
              </a:ext>
            </a:extLst>
          </p:cNvPr>
          <p:cNvSpPr/>
          <p:nvPr/>
        </p:nvSpPr>
        <p:spPr bwMode="white">
          <a:xfrm>
            <a:off x="459395" y="2248010"/>
            <a:ext cx="4105095" cy="37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0" name="Rectangle 2">
            <a:extLst>
              <a:ext uri="{FF2B5EF4-FFF2-40B4-BE49-F238E27FC236}">
                <a16:creationId xmlns:a16="http://schemas.microsoft.com/office/drawing/2014/main" id="{1929C197-6776-30CD-05BE-C59FAF2C1728}"/>
              </a:ext>
            </a:extLst>
          </p:cNvPr>
          <p:cNvSpPr/>
          <p:nvPr/>
        </p:nvSpPr>
        <p:spPr bwMode="white">
          <a:xfrm>
            <a:off x="694760" y="4550937"/>
            <a:ext cx="6481360" cy="37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6" grpId="0" animBg="1"/>
      <p:bldP spid="20" grpId="0" animBg="1"/>
      <p:bldP spid="35" grpId="0" animBg="1"/>
      <p:bldP spid="41" grpId="0" animBg="1"/>
      <p:bldP spid="44" grpId="0" animBg="1"/>
      <p:bldP spid="46" grpId="0" animBg="1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7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5206" y="1233644"/>
            <a:ext cx="6792962" cy="457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15206" y="2101121"/>
            <a:ext cx="6673983" cy="476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43768" y="2974261"/>
            <a:ext cx="8132552" cy="518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3883739"/>
            <a:ext cx="5598148" cy="400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843768" y="4652017"/>
            <a:ext cx="10220784" cy="1305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8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32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40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395" y="1100655"/>
            <a:ext cx="3611420" cy="306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6394" y="1673114"/>
            <a:ext cx="3815429" cy="300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6395" y="2239672"/>
            <a:ext cx="2372207" cy="295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424949" y="2800327"/>
            <a:ext cx="4230891" cy="306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6395" y="3384589"/>
            <a:ext cx="3311373" cy="36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696394" y="3941630"/>
            <a:ext cx="6119686" cy="36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696394" y="5015729"/>
            <a:ext cx="6407718" cy="41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2" name="Rectangle 51"/>
          <p:cNvSpPr/>
          <p:nvPr/>
        </p:nvSpPr>
        <p:spPr bwMode="white">
          <a:xfrm>
            <a:off x="779010" y="5674426"/>
            <a:ext cx="2508678" cy="41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6" name="Rectangle 55"/>
          <p:cNvSpPr/>
          <p:nvPr/>
        </p:nvSpPr>
        <p:spPr bwMode="white">
          <a:xfrm>
            <a:off x="779010" y="6276393"/>
            <a:ext cx="5605022" cy="374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8" name="Rectangle 2">
            <a:extLst>
              <a:ext uri="{FF2B5EF4-FFF2-40B4-BE49-F238E27FC236}">
                <a16:creationId xmlns:a16="http://schemas.microsoft.com/office/drawing/2014/main" id="{1E2E312F-0624-0CFF-0EDC-CA12F725ADFD}"/>
              </a:ext>
            </a:extLst>
          </p:cNvPr>
          <p:cNvSpPr/>
          <p:nvPr/>
        </p:nvSpPr>
        <p:spPr bwMode="white">
          <a:xfrm>
            <a:off x="551560" y="4435081"/>
            <a:ext cx="5544440" cy="41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0" name="图片 59" descr="图示&#10;&#10;描述已自动生成">
            <a:extLst>
              <a:ext uri="{FF2B5EF4-FFF2-40B4-BE49-F238E27FC236}">
                <a16:creationId xmlns:a16="http://schemas.microsoft.com/office/drawing/2014/main" id="{FC4E4087-DE63-1A97-F7A9-EDCF6B4EB0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19" y="1014137"/>
            <a:ext cx="3597047" cy="1761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5" grpId="0" animBg="1"/>
      <p:bldP spid="29" grpId="0" animBg="1"/>
      <p:bldP spid="31" grpId="0" animBg="1"/>
      <p:bldP spid="42" grpId="0" animBg="1"/>
      <p:bldP spid="48" grpId="0" animBg="1"/>
      <p:bldP spid="52" grpId="0" animBg="1"/>
      <p:bldP spid="56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21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9964" y="4586177"/>
            <a:ext cx="3557883" cy="333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69964" y="5125482"/>
            <a:ext cx="2045715" cy="333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996328" y="5559821"/>
            <a:ext cx="3557883" cy="461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839416" y="6165304"/>
            <a:ext cx="2880319" cy="4503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1" name="图片 30" descr="图示&#10;&#10;中度可信度描述已自动生成">
            <a:extLst>
              <a:ext uri="{FF2B5EF4-FFF2-40B4-BE49-F238E27FC236}">
                <a16:creationId xmlns:a16="http://schemas.microsoft.com/office/drawing/2014/main" id="{631C3D5F-55FE-FB71-1173-A11CE1D85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81" y="4480632"/>
            <a:ext cx="2971710" cy="2377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2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office</cp:lastModifiedBy>
  <cp:revision>62</cp:revision>
  <dcterms:created xsi:type="dcterms:W3CDTF">2015-09-16T06:44:00Z</dcterms:created>
  <dcterms:modified xsi:type="dcterms:W3CDTF">2022-10-31T02:28:49Z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