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25C48A2-EAA9-8612-F087-DA4B6E110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984114"/>
            <a:ext cx="9864369" cy="889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865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23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4469" y="1085188"/>
            <a:ext cx="3701982" cy="3256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4468" y="1635506"/>
            <a:ext cx="3889363" cy="5544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4469" y="2247405"/>
            <a:ext cx="3650920" cy="3256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4468" y="2681640"/>
            <a:ext cx="3701983" cy="510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263352" y="3356992"/>
            <a:ext cx="7128792" cy="510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783827" y="3965188"/>
            <a:ext cx="4582799" cy="319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94469" y="4509120"/>
            <a:ext cx="6697675" cy="510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37"/>
          <p:cNvSpPr/>
          <p:nvPr/>
        </p:nvSpPr>
        <p:spPr bwMode="white">
          <a:xfrm>
            <a:off x="720000" y="5101861"/>
            <a:ext cx="5808047" cy="510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5" name="Rectangle 44"/>
          <p:cNvSpPr/>
          <p:nvPr/>
        </p:nvSpPr>
        <p:spPr bwMode="white">
          <a:xfrm>
            <a:off x="551384" y="5694602"/>
            <a:ext cx="7128792" cy="5108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7" name="Rectangle 44">
            <a:extLst>
              <a:ext uri="{FF2B5EF4-FFF2-40B4-BE49-F238E27FC236}">
                <a16:creationId xmlns:a16="http://schemas.microsoft.com/office/drawing/2014/main" id="{2B079EB7-7678-B4CA-9112-53F4BAB8A7A6}"/>
              </a:ext>
            </a:extLst>
          </p:cNvPr>
          <p:cNvSpPr/>
          <p:nvPr/>
        </p:nvSpPr>
        <p:spPr bwMode="white">
          <a:xfrm>
            <a:off x="601127" y="6205465"/>
            <a:ext cx="7128792" cy="5108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2" grpId="0" animBg="1"/>
      <p:bldP spid="19" grpId="0" animBg="1"/>
      <p:bldP spid="29" grpId="0" animBg="1"/>
      <p:bldP spid="31" grpId="0" animBg="1"/>
      <p:bldP spid="38" grpId="0" animBg="1"/>
      <p:bldP spid="45" grpId="0" animBg="1"/>
      <p:bldP spid="5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160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976439" y="5161802"/>
            <a:ext cx="3377734" cy="4029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76438" y="5764663"/>
            <a:ext cx="1055572" cy="2924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012220" y="6325740"/>
            <a:ext cx="2224454" cy="226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2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9867" y="1157305"/>
            <a:ext cx="8504525" cy="4669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86512" y="1995932"/>
            <a:ext cx="6673983" cy="4669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186512" y="2815498"/>
            <a:ext cx="8797920" cy="6135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186512" y="3701774"/>
            <a:ext cx="6925712" cy="6135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186512" y="4568990"/>
            <a:ext cx="7759338" cy="428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4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442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3298" y="1142242"/>
            <a:ext cx="7636998" cy="4844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087448" y="1868970"/>
            <a:ext cx="7312807" cy="10559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159147" y="3259625"/>
            <a:ext cx="8537253" cy="673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1159146" y="3986353"/>
            <a:ext cx="6665045" cy="9067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1087448" y="4931895"/>
            <a:ext cx="8392928" cy="10893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6" grpId="0" animBg="1"/>
      <p:bldP spid="22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2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76116" y="1905795"/>
            <a:ext cx="10790083" cy="7038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7" y="2780928"/>
            <a:ext cx="11174723" cy="703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1917" y="3573016"/>
            <a:ext cx="10784282" cy="8078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720000" y="4437112"/>
            <a:ext cx="10560576" cy="8965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8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69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8034" y="2652000"/>
            <a:ext cx="5984030" cy="448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8035" y="3220000"/>
            <a:ext cx="9669340" cy="7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8034" y="4060000"/>
            <a:ext cx="9008366" cy="592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791920" y="4772000"/>
            <a:ext cx="6816248" cy="592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708223" y="5388000"/>
            <a:ext cx="6528127" cy="592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791920" y="6188000"/>
            <a:ext cx="3935928" cy="472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0" grpId="0" animBg="1"/>
      <p:bldP spid="15" grpId="0" animBg="1"/>
      <p:bldP spid="25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71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6" y="1148207"/>
            <a:ext cx="7574323" cy="4868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1988840"/>
            <a:ext cx="3901915" cy="701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33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237977" y="4331070"/>
            <a:ext cx="4209951" cy="367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51091" y="4934624"/>
            <a:ext cx="2255498" cy="3214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290431" y="5511936"/>
            <a:ext cx="1691623" cy="3345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290431" y="6135170"/>
            <a:ext cx="3221393" cy="524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27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6188" y="967665"/>
            <a:ext cx="9730292" cy="431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6188" y="1669692"/>
            <a:ext cx="4545716" cy="4990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6188" y="2439385"/>
            <a:ext cx="9010212" cy="5666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6188" y="3276740"/>
            <a:ext cx="6035301" cy="422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6188" y="4046434"/>
            <a:ext cx="6035301" cy="905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720000" y="5306696"/>
            <a:ext cx="7176429" cy="431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686188" y="6093303"/>
            <a:ext cx="2529492" cy="465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7" grpId="0" animBg="1"/>
      <p:bldP spid="20" grpId="0" animBg="1"/>
      <p:bldP spid="28" grpId="0" animBg="1"/>
      <p:bldP spid="3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2022-11-02T12:09:28Z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