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7607CBFB-8646-1A1B-BFF5-4085983C7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924944"/>
            <a:ext cx="7006152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97652" y="3300825"/>
            <a:ext cx="428429" cy="390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2710523"/>
            <a:ext cx="342743" cy="390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1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80595" y="2929206"/>
            <a:ext cx="199933" cy="381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1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544086" y="2996952"/>
            <a:ext cx="6856169" cy="115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4">
            <a:extLst>
              <a:ext uri="{FF2B5EF4-FFF2-40B4-BE49-F238E27FC236}">
                <a16:creationId xmlns:a16="http://schemas.microsoft.com/office/drawing/2014/main" id="{BAEE7341-3EE0-92A5-CF41-66BC6254EECB}"/>
              </a:ext>
            </a:extLst>
          </p:cNvPr>
          <p:cNvSpPr/>
          <p:nvPr/>
        </p:nvSpPr>
        <p:spPr bwMode="white">
          <a:xfrm>
            <a:off x="2063552" y="4252411"/>
            <a:ext cx="4392488" cy="976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4">
            <a:extLst>
              <a:ext uri="{FF2B5EF4-FFF2-40B4-BE49-F238E27FC236}">
                <a16:creationId xmlns:a16="http://schemas.microsoft.com/office/drawing/2014/main" id="{43DC5ABD-7213-409E-587C-8462DA52D653}"/>
              </a:ext>
            </a:extLst>
          </p:cNvPr>
          <p:cNvSpPr/>
          <p:nvPr/>
        </p:nvSpPr>
        <p:spPr bwMode="white">
          <a:xfrm>
            <a:off x="1703512" y="5440551"/>
            <a:ext cx="4392488" cy="652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1916" y="2564904"/>
            <a:ext cx="8294403" cy="115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4">
            <a:extLst>
              <a:ext uri="{FF2B5EF4-FFF2-40B4-BE49-F238E27FC236}">
                <a16:creationId xmlns:a16="http://schemas.microsoft.com/office/drawing/2014/main" id="{EC8B6275-FA0F-B733-BBD6-7393BDD5AD90}"/>
              </a:ext>
            </a:extLst>
          </p:cNvPr>
          <p:cNvSpPr/>
          <p:nvPr/>
        </p:nvSpPr>
        <p:spPr bwMode="white">
          <a:xfrm>
            <a:off x="1415480" y="3977771"/>
            <a:ext cx="4392488" cy="1404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5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1916" y="2708920"/>
            <a:ext cx="7934363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4">
            <a:extLst>
              <a:ext uri="{FF2B5EF4-FFF2-40B4-BE49-F238E27FC236}">
                <a16:creationId xmlns:a16="http://schemas.microsoft.com/office/drawing/2014/main" id="{945A8F90-6BDF-9562-36B6-3F42AC7974DD}"/>
              </a:ext>
            </a:extLst>
          </p:cNvPr>
          <p:cNvSpPr/>
          <p:nvPr/>
        </p:nvSpPr>
        <p:spPr bwMode="white">
          <a:xfrm>
            <a:off x="1697219" y="4031595"/>
            <a:ext cx="4392488" cy="765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62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3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31494" y="1064009"/>
            <a:ext cx="400143" cy="360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3760" y="2924944"/>
            <a:ext cx="7346455" cy="1008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4">
            <a:extLst>
              <a:ext uri="{FF2B5EF4-FFF2-40B4-BE49-F238E27FC236}">
                <a16:creationId xmlns:a16="http://schemas.microsoft.com/office/drawing/2014/main" id="{45B206B8-7A34-1B94-B108-63B8B835F126}"/>
              </a:ext>
            </a:extLst>
          </p:cNvPr>
          <p:cNvSpPr/>
          <p:nvPr/>
        </p:nvSpPr>
        <p:spPr bwMode="white">
          <a:xfrm>
            <a:off x="1271464" y="3933054"/>
            <a:ext cx="4392488" cy="720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4">
            <a:extLst>
              <a:ext uri="{FF2B5EF4-FFF2-40B4-BE49-F238E27FC236}">
                <a16:creationId xmlns:a16="http://schemas.microsoft.com/office/drawing/2014/main" id="{7A1F472F-E0B1-25CA-EEEB-3765B0AC6C9D}"/>
              </a:ext>
            </a:extLst>
          </p:cNvPr>
          <p:cNvSpPr/>
          <p:nvPr/>
        </p:nvSpPr>
        <p:spPr bwMode="white">
          <a:xfrm>
            <a:off x="1703512" y="4928892"/>
            <a:ext cx="4392488" cy="865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4">
            <a:extLst>
              <a:ext uri="{FF2B5EF4-FFF2-40B4-BE49-F238E27FC236}">
                <a16:creationId xmlns:a16="http://schemas.microsoft.com/office/drawing/2014/main" id="{89AECD8F-44B6-1F91-0C27-A5B7270F81C0}"/>
              </a:ext>
            </a:extLst>
          </p:cNvPr>
          <p:cNvSpPr/>
          <p:nvPr/>
        </p:nvSpPr>
        <p:spPr bwMode="white">
          <a:xfrm>
            <a:off x="1487488" y="5937001"/>
            <a:ext cx="4392488" cy="722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1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6946" y="4013306"/>
            <a:ext cx="168216" cy="305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20083" y="6017450"/>
            <a:ext cx="572040" cy="291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61917" y="2040530"/>
            <a:ext cx="203742" cy="254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59496" y="3645024"/>
            <a:ext cx="361072" cy="799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03712" y="5793451"/>
            <a:ext cx="543164" cy="731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6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30150" y="3522729"/>
            <a:ext cx="278681" cy="300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5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95200"/>
            <a:ext cx="6566211" cy="639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15206" y="2060848"/>
            <a:ext cx="7657058" cy="1011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6" y="3429000"/>
            <a:ext cx="2749787" cy="1175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4830414"/>
            <a:ext cx="7142275" cy="1011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900000"/>
            <a:ext cx="8798459" cy="1160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2263176"/>
            <a:ext cx="8654443" cy="11658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17" y="3766512"/>
            <a:ext cx="5558099" cy="11658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81917" y="5269849"/>
            <a:ext cx="8798459" cy="968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2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9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1529166"/>
            <a:ext cx="371305" cy="409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08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415008" y="3645025"/>
            <a:ext cx="5257056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4">
            <a:extLst>
              <a:ext uri="{FF2B5EF4-FFF2-40B4-BE49-F238E27FC236}">
                <a16:creationId xmlns:a16="http://schemas.microsoft.com/office/drawing/2014/main" id="{6B45038F-8B98-76B4-14F0-42ECD3D8DAD5}"/>
              </a:ext>
            </a:extLst>
          </p:cNvPr>
          <p:cNvSpPr/>
          <p:nvPr/>
        </p:nvSpPr>
        <p:spPr bwMode="white">
          <a:xfrm>
            <a:off x="1703512" y="5014600"/>
            <a:ext cx="4392488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2492896"/>
            <a:ext cx="10790083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4">
            <a:extLst>
              <a:ext uri="{FF2B5EF4-FFF2-40B4-BE49-F238E27FC236}">
                <a16:creationId xmlns:a16="http://schemas.microsoft.com/office/drawing/2014/main" id="{3A8B27A5-D89A-BAF4-887C-CDF03607D782}"/>
              </a:ext>
            </a:extLst>
          </p:cNvPr>
          <p:cNvSpPr/>
          <p:nvPr/>
        </p:nvSpPr>
        <p:spPr bwMode="white">
          <a:xfrm>
            <a:off x="2495600" y="4077072"/>
            <a:ext cx="4392488" cy="1404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2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70275" y="4025381"/>
            <a:ext cx="296995" cy="264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1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720446"/>
            <a:ext cx="428429" cy="39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0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368648" y="2492896"/>
            <a:ext cx="8183736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4">
            <a:extLst>
              <a:ext uri="{FF2B5EF4-FFF2-40B4-BE49-F238E27FC236}">
                <a16:creationId xmlns:a16="http://schemas.microsoft.com/office/drawing/2014/main" id="{418E8D5E-18FC-80ED-F7E9-7D7601F4FA26}"/>
              </a:ext>
            </a:extLst>
          </p:cNvPr>
          <p:cNvSpPr/>
          <p:nvPr/>
        </p:nvSpPr>
        <p:spPr bwMode="white">
          <a:xfrm>
            <a:off x="1271464" y="3789040"/>
            <a:ext cx="8280920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4">
            <a:extLst>
              <a:ext uri="{FF2B5EF4-FFF2-40B4-BE49-F238E27FC236}">
                <a16:creationId xmlns:a16="http://schemas.microsoft.com/office/drawing/2014/main" id="{6F79DDD0-6488-CA8F-F3AA-E76E0103A2C8}"/>
              </a:ext>
            </a:extLst>
          </p:cNvPr>
          <p:cNvSpPr/>
          <p:nvPr/>
        </p:nvSpPr>
        <p:spPr bwMode="white">
          <a:xfrm>
            <a:off x="1991544" y="5237920"/>
            <a:ext cx="4392488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4">
            <a:extLst>
              <a:ext uri="{FF2B5EF4-FFF2-40B4-BE49-F238E27FC236}">
                <a16:creationId xmlns:a16="http://schemas.microsoft.com/office/drawing/2014/main" id="{D663761A-51D9-1C1D-1A94-5E44022504D3}"/>
              </a:ext>
            </a:extLst>
          </p:cNvPr>
          <p:cNvSpPr/>
          <p:nvPr/>
        </p:nvSpPr>
        <p:spPr bwMode="white">
          <a:xfrm>
            <a:off x="2023406" y="5957999"/>
            <a:ext cx="4392488" cy="702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8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35142" y="3551682"/>
            <a:ext cx="368312" cy="328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