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4" autoAdjust="0"/>
    <p:restoredTop sz="94660"/>
  </p:normalViewPr>
  <p:slideViewPr>
    <p:cSldViewPr showGuides="1">
      <p:cViewPr varScale="1">
        <p:scale>
          <a:sx n="80" d="100"/>
          <a:sy n="80" d="100"/>
        </p:scale>
        <p:origin x="5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3525A-66BC-4DA2-A3B4-36E80AD24133}" type="datetimeFigureOut">
              <a:rPr lang="zh-CN" altLang="en-US" smtClean="0"/>
              <a:t>2022-11-02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2B151-2714-40CB-84BA-A621AC098B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2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2B151-2714-40CB-84BA-A621AC098B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60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BEFD44-990C-9F22-C21B-68F840462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86" y="3052809"/>
            <a:ext cx="11771428" cy="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2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16898" y="4328045"/>
            <a:ext cx="271905" cy="316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9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21712" y="3744444"/>
            <a:ext cx="1066256" cy="69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259706" y="5373217"/>
            <a:ext cx="780510" cy="43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199456" y="5933997"/>
            <a:ext cx="3778908" cy="567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48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7918" y="3337985"/>
            <a:ext cx="255297" cy="290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22344" y="6121294"/>
            <a:ext cx="1448983" cy="359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33851" y="4128978"/>
            <a:ext cx="1342413" cy="495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38115" y="4128978"/>
            <a:ext cx="1037752" cy="457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21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0268" y="3853846"/>
            <a:ext cx="3127915" cy="315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4E3C8235-EFEA-66BA-E007-82CD260D6812}"/>
              </a:ext>
            </a:extLst>
          </p:cNvPr>
          <p:cNvSpPr/>
          <p:nvPr/>
        </p:nvSpPr>
        <p:spPr bwMode="white">
          <a:xfrm>
            <a:off x="2440660" y="4437112"/>
            <a:ext cx="4680520" cy="2222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7"/>
            <a:ext cx="10438915" cy="162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 descr="5.png">
            <a:extLst>
              <a:ext uri="{FF2B5EF4-FFF2-40B4-BE49-F238E27FC236}">
                <a16:creationId xmlns:a16="http://schemas.microsoft.com/office/drawing/2014/main" id="{79278139-BD42-489C-555A-693A253446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53" y="2348880"/>
            <a:ext cx="10438915" cy="199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 descr="3.png">
            <a:extLst>
              <a:ext uri="{FF2B5EF4-FFF2-40B4-BE49-F238E27FC236}">
                <a16:creationId xmlns:a16="http://schemas.microsoft.com/office/drawing/2014/main" id="{688EA582-843D-BA11-3E00-21C00466CE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486" r="50019"/>
          <a:stretch/>
        </p:blipFill>
        <p:spPr>
          <a:xfrm>
            <a:off x="2711624" y="3968325"/>
            <a:ext cx="4980430" cy="293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Rectangle 2">
            <a:extLst>
              <a:ext uri="{FF2B5EF4-FFF2-40B4-BE49-F238E27FC236}">
                <a16:creationId xmlns:a16="http://schemas.microsoft.com/office/drawing/2014/main" id="{1B2A9C9B-D158-DE88-9FF5-695174174EAF}"/>
              </a:ext>
            </a:extLst>
          </p:cNvPr>
          <p:cNvSpPr/>
          <p:nvPr/>
        </p:nvSpPr>
        <p:spPr bwMode="white">
          <a:xfrm>
            <a:off x="551384" y="909836"/>
            <a:ext cx="10015735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581B28FF-68CB-782A-117E-D4ABC1501E93}"/>
              </a:ext>
            </a:extLst>
          </p:cNvPr>
          <p:cNvSpPr/>
          <p:nvPr/>
        </p:nvSpPr>
        <p:spPr bwMode="white">
          <a:xfrm>
            <a:off x="551384" y="1709857"/>
            <a:ext cx="10015735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2">
            <a:extLst>
              <a:ext uri="{FF2B5EF4-FFF2-40B4-BE49-F238E27FC236}">
                <a16:creationId xmlns:a16="http://schemas.microsoft.com/office/drawing/2014/main" id="{D9CD9773-5B8A-D07F-6179-EF67607415EC}"/>
              </a:ext>
            </a:extLst>
          </p:cNvPr>
          <p:cNvSpPr/>
          <p:nvPr/>
        </p:nvSpPr>
        <p:spPr bwMode="white">
          <a:xfrm>
            <a:off x="551384" y="2457392"/>
            <a:ext cx="10015735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2">
            <a:extLst>
              <a:ext uri="{FF2B5EF4-FFF2-40B4-BE49-F238E27FC236}">
                <a16:creationId xmlns:a16="http://schemas.microsoft.com/office/drawing/2014/main" id="{5754C5DC-8C8A-C531-81BC-CFB64B004E96}"/>
              </a:ext>
            </a:extLst>
          </p:cNvPr>
          <p:cNvSpPr/>
          <p:nvPr/>
        </p:nvSpPr>
        <p:spPr bwMode="white">
          <a:xfrm>
            <a:off x="754528" y="3292798"/>
            <a:ext cx="10015735" cy="928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2">
            <a:extLst>
              <a:ext uri="{FF2B5EF4-FFF2-40B4-BE49-F238E27FC236}">
                <a16:creationId xmlns:a16="http://schemas.microsoft.com/office/drawing/2014/main" id="{2B9519EE-F197-AA82-354A-0D7E28A3D1C4}"/>
              </a:ext>
            </a:extLst>
          </p:cNvPr>
          <p:cNvSpPr/>
          <p:nvPr/>
        </p:nvSpPr>
        <p:spPr bwMode="white">
          <a:xfrm>
            <a:off x="2176265" y="4077087"/>
            <a:ext cx="5515789" cy="2780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2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782" y="1165365"/>
            <a:ext cx="8719585" cy="405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8783" y="1938048"/>
            <a:ext cx="2302212" cy="3824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2" name="img_16777215" descr="3.png">
            <a:extLst>
              <a:ext uri="{FF2B5EF4-FFF2-40B4-BE49-F238E27FC236}">
                <a16:creationId xmlns:a16="http://schemas.microsoft.com/office/drawing/2014/main" id="{C62FACE9-7D07-AD07-FE90-1C062A3945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38" t="58486" r="19065"/>
          <a:stretch/>
        </p:blipFill>
        <p:spPr>
          <a:xfrm>
            <a:off x="8454988" y="1934535"/>
            <a:ext cx="3478405" cy="322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Rectangle 2">
            <a:extLst>
              <a:ext uri="{FF2B5EF4-FFF2-40B4-BE49-F238E27FC236}">
                <a16:creationId xmlns:a16="http://schemas.microsoft.com/office/drawing/2014/main" id="{CDC34B1B-0015-91C7-CA5F-458571178BFE}"/>
              </a:ext>
            </a:extLst>
          </p:cNvPr>
          <p:cNvSpPr/>
          <p:nvPr/>
        </p:nvSpPr>
        <p:spPr bwMode="white">
          <a:xfrm>
            <a:off x="433619" y="2476766"/>
            <a:ext cx="6670493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2">
            <a:extLst>
              <a:ext uri="{FF2B5EF4-FFF2-40B4-BE49-F238E27FC236}">
                <a16:creationId xmlns:a16="http://schemas.microsoft.com/office/drawing/2014/main" id="{E39669F7-1D08-E87E-D70B-D5B41DA24810}"/>
              </a:ext>
            </a:extLst>
          </p:cNvPr>
          <p:cNvSpPr/>
          <p:nvPr/>
        </p:nvSpPr>
        <p:spPr bwMode="white">
          <a:xfrm>
            <a:off x="551385" y="3355022"/>
            <a:ext cx="5544616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2">
            <a:extLst>
              <a:ext uri="{FF2B5EF4-FFF2-40B4-BE49-F238E27FC236}">
                <a16:creationId xmlns:a16="http://schemas.microsoft.com/office/drawing/2014/main" id="{9184CEB7-FD34-93C6-6826-A3EC05D41D35}"/>
              </a:ext>
            </a:extLst>
          </p:cNvPr>
          <p:cNvSpPr/>
          <p:nvPr/>
        </p:nvSpPr>
        <p:spPr bwMode="white">
          <a:xfrm>
            <a:off x="551385" y="4022439"/>
            <a:ext cx="4248471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2">
            <a:extLst>
              <a:ext uri="{FF2B5EF4-FFF2-40B4-BE49-F238E27FC236}">
                <a16:creationId xmlns:a16="http://schemas.microsoft.com/office/drawing/2014/main" id="{2C4AFD70-46DE-417E-3123-248A1CCEE313}"/>
              </a:ext>
            </a:extLst>
          </p:cNvPr>
          <p:cNvSpPr/>
          <p:nvPr/>
        </p:nvSpPr>
        <p:spPr bwMode="white">
          <a:xfrm>
            <a:off x="551385" y="4797153"/>
            <a:ext cx="5688631" cy="938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2">
            <a:extLst>
              <a:ext uri="{FF2B5EF4-FFF2-40B4-BE49-F238E27FC236}">
                <a16:creationId xmlns:a16="http://schemas.microsoft.com/office/drawing/2014/main" id="{350BED24-9D88-6368-776C-1E565E5CACE7}"/>
              </a:ext>
            </a:extLst>
          </p:cNvPr>
          <p:cNvSpPr/>
          <p:nvPr/>
        </p:nvSpPr>
        <p:spPr bwMode="white">
          <a:xfrm>
            <a:off x="433619" y="5966659"/>
            <a:ext cx="10015735" cy="59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2">
            <a:extLst>
              <a:ext uri="{FF2B5EF4-FFF2-40B4-BE49-F238E27FC236}">
                <a16:creationId xmlns:a16="http://schemas.microsoft.com/office/drawing/2014/main" id="{41E6EEED-8AD2-C4F0-EE1B-3EA3DD9E1FBE}"/>
              </a:ext>
            </a:extLst>
          </p:cNvPr>
          <p:cNvSpPr/>
          <p:nvPr/>
        </p:nvSpPr>
        <p:spPr bwMode="white">
          <a:xfrm>
            <a:off x="8454988" y="2320487"/>
            <a:ext cx="3185627" cy="2818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2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26138" y="3821646"/>
            <a:ext cx="5157893" cy="301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38952" y="4436729"/>
            <a:ext cx="5289095" cy="33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83800" y="5071033"/>
            <a:ext cx="3084007" cy="33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26139" y="5666896"/>
            <a:ext cx="3084007" cy="442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226139" y="6230723"/>
            <a:ext cx="2133558" cy="442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2">
            <a:extLst>
              <a:ext uri="{FF2B5EF4-FFF2-40B4-BE49-F238E27FC236}">
                <a16:creationId xmlns:a16="http://schemas.microsoft.com/office/drawing/2014/main" id="{04A4EE68-195B-2BCF-2866-557E2152B93E}"/>
              </a:ext>
            </a:extLst>
          </p:cNvPr>
          <p:cNvSpPr/>
          <p:nvPr/>
        </p:nvSpPr>
        <p:spPr bwMode="white">
          <a:xfrm>
            <a:off x="6528047" y="3310264"/>
            <a:ext cx="2666879" cy="2798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5" grpId="0" animBg="1"/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11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33761"/>
            <a:ext cx="4760330" cy="476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13619" y="1252833"/>
            <a:ext cx="3094214" cy="476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22413" y="1262369"/>
            <a:ext cx="3075173" cy="448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177830"/>
            <a:ext cx="2304000" cy="467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064683"/>
            <a:ext cx="6312198" cy="495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15206" y="4046896"/>
            <a:ext cx="1123438" cy="3623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986247" y="4037360"/>
            <a:ext cx="1256727" cy="4386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29454" y="4981429"/>
            <a:ext cx="133289" cy="7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15206" y="4914676"/>
            <a:ext cx="6673983" cy="448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5830137"/>
            <a:ext cx="5007867" cy="476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2022-11-02T11:19:38Z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