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3829476-80FD-8149-E0F3-B026B87BD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924944"/>
            <a:ext cx="7885681" cy="96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1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554414" y="3046375"/>
            <a:ext cx="301744" cy="34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7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1329249"/>
            <a:ext cx="361785" cy="400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1576209"/>
            <a:ext cx="361785" cy="400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3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0942" y="2646600"/>
            <a:ext cx="342743" cy="391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63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2153" y="4165511"/>
            <a:ext cx="326174" cy="371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4392" y="4062088"/>
            <a:ext cx="1847608" cy="1167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504992" y="3212976"/>
            <a:ext cx="8263416" cy="936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4">
            <a:extLst>
              <a:ext uri="{FF2B5EF4-FFF2-40B4-BE49-F238E27FC236}">
                <a16:creationId xmlns:a16="http://schemas.microsoft.com/office/drawing/2014/main" id="{0DB3C51A-2422-F411-ED75-16F73159327E}"/>
              </a:ext>
            </a:extLst>
          </p:cNvPr>
          <p:cNvSpPr/>
          <p:nvPr/>
        </p:nvSpPr>
        <p:spPr bwMode="white">
          <a:xfrm>
            <a:off x="2279576" y="4437112"/>
            <a:ext cx="4275253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4">
            <a:extLst>
              <a:ext uri="{FF2B5EF4-FFF2-40B4-BE49-F238E27FC236}">
                <a16:creationId xmlns:a16="http://schemas.microsoft.com/office/drawing/2014/main" id="{F18C8FD9-21ED-EE2A-C46A-9E898D283DCA}"/>
              </a:ext>
            </a:extLst>
          </p:cNvPr>
          <p:cNvSpPr/>
          <p:nvPr/>
        </p:nvSpPr>
        <p:spPr bwMode="white">
          <a:xfrm>
            <a:off x="2052284" y="5589241"/>
            <a:ext cx="4275253" cy="110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708" y="2564904"/>
            <a:ext cx="5412292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4">
            <a:extLst>
              <a:ext uri="{FF2B5EF4-FFF2-40B4-BE49-F238E27FC236}">
                <a16:creationId xmlns:a16="http://schemas.microsoft.com/office/drawing/2014/main" id="{319A3FB6-5550-4125-9E32-6911A30F9379}"/>
              </a:ext>
            </a:extLst>
          </p:cNvPr>
          <p:cNvSpPr/>
          <p:nvPr/>
        </p:nvSpPr>
        <p:spPr bwMode="white">
          <a:xfrm>
            <a:off x="2063552" y="4005064"/>
            <a:ext cx="5256584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4">
            <a:extLst>
              <a:ext uri="{FF2B5EF4-FFF2-40B4-BE49-F238E27FC236}">
                <a16:creationId xmlns:a16="http://schemas.microsoft.com/office/drawing/2014/main" id="{15D11A31-E987-B3F2-E916-69015736AA73}"/>
              </a:ext>
            </a:extLst>
          </p:cNvPr>
          <p:cNvSpPr/>
          <p:nvPr/>
        </p:nvSpPr>
        <p:spPr bwMode="white">
          <a:xfrm>
            <a:off x="1252227" y="5445224"/>
            <a:ext cx="4275253" cy="1206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3404" y="2492896"/>
            <a:ext cx="9589060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4">
            <a:extLst>
              <a:ext uri="{FF2B5EF4-FFF2-40B4-BE49-F238E27FC236}">
                <a16:creationId xmlns:a16="http://schemas.microsoft.com/office/drawing/2014/main" id="{DE6B8B60-52E4-B8E4-9826-AB8C022A43D6}"/>
              </a:ext>
            </a:extLst>
          </p:cNvPr>
          <p:cNvSpPr/>
          <p:nvPr/>
        </p:nvSpPr>
        <p:spPr bwMode="white">
          <a:xfrm>
            <a:off x="1979810" y="4013320"/>
            <a:ext cx="4404222" cy="1143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4">
            <a:extLst>
              <a:ext uri="{FF2B5EF4-FFF2-40B4-BE49-F238E27FC236}">
                <a16:creationId xmlns:a16="http://schemas.microsoft.com/office/drawing/2014/main" id="{ED42ECA4-C5F4-3AD7-88CE-12A99A602DCA}"/>
              </a:ext>
            </a:extLst>
          </p:cNvPr>
          <p:cNvSpPr/>
          <p:nvPr/>
        </p:nvSpPr>
        <p:spPr bwMode="white">
          <a:xfrm>
            <a:off x="1415480" y="5381471"/>
            <a:ext cx="4275253" cy="1278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755440" y="2132856"/>
            <a:ext cx="7356783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4">
            <a:extLst>
              <a:ext uri="{FF2B5EF4-FFF2-40B4-BE49-F238E27FC236}">
                <a16:creationId xmlns:a16="http://schemas.microsoft.com/office/drawing/2014/main" id="{24136D77-BF1C-0DD5-7635-2AD39672E6AB}"/>
              </a:ext>
            </a:extLst>
          </p:cNvPr>
          <p:cNvSpPr/>
          <p:nvPr/>
        </p:nvSpPr>
        <p:spPr bwMode="white">
          <a:xfrm>
            <a:off x="1316690" y="3356992"/>
            <a:ext cx="6291478" cy="1048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4">
            <a:extLst>
              <a:ext uri="{FF2B5EF4-FFF2-40B4-BE49-F238E27FC236}">
                <a16:creationId xmlns:a16="http://schemas.microsoft.com/office/drawing/2014/main" id="{C45EAF1E-437B-EAD1-EA56-88092FA86A3A}"/>
              </a:ext>
            </a:extLst>
          </p:cNvPr>
          <p:cNvSpPr/>
          <p:nvPr/>
        </p:nvSpPr>
        <p:spPr bwMode="white">
          <a:xfrm>
            <a:off x="1997696" y="4468436"/>
            <a:ext cx="4386336" cy="1048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4">
            <a:extLst>
              <a:ext uri="{FF2B5EF4-FFF2-40B4-BE49-F238E27FC236}">
                <a16:creationId xmlns:a16="http://schemas.microsoft.com/office/drawing/2014/main" id="{96AB2E7D-1791-6576-4771-CFF09BA01CBD}"/>
              </a:ext>
            </a:extLst>
          </p:cNvPr>
          <p:cNvSpPr/>
          <p:nvPr/>
        </p:nvSpPr>
        <p:spPr bwMode="white">
          <a:xfrm>
            <a:off x="1415480" y="5740085"/>
            <a:ext cx="4275253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9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049597" y="3969068"/>
            <a:ext cx="404487" cy="360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6160" y="4005064"/>
            <a:ext cx="695351" cy="1087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59419" y="5734126"/>
            <a:ext cx="320400" cy="365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2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59896" y="2636912"/>
            <a:ext cx="551976" cy="1254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4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415008" y="2619574"/>
            <a:ext cx="4897016" cy="877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4">
            <a:extLst>
              <a:ext uri="{FF2B5EF4-FFF2-40B4-BE49-F238E27FC236}">
                <a16:creationId xmlns:a16="http://schemas.microsoft.com/office/drawing/2014/main" id="{3DC940BD-5EDE-23BE-EC6B-018977E617D5}"/>
              </a:ext>
            </a:extLst>
          </p:cNvPr>
          <p:cNvSpPr/>
          <p:nvPr/>
        </p:nvSpPr>
        <p:spPr bwMode="white">
          <a:xfrm>
            <a:off x="1271464" y="3645024"/>
            <a:ext cx="4392488" cy="1404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6172" y="900000"/>
            <a:ext cx="5841875" cy="1319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04566" y="2329426"/>
            <a:ext cx="4283321" cy="1150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86173" y="3640440"/>
            <a:ext cx="2596216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686173" y="4224052"/>
            <a:ext cx="8290147" cy="1319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804567" y="5543521"/>
            <a:ext cx="3131193" cy="1116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9" grpId="0" animBg="1"/>
      <p:bldP spid="35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1433522"/>
            <a:ext cx="980628" cy="485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9735" y="2881653"/>
            <a:ext cx="371305" cy="57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67206" y="2700636"/>
            <a:ext cx="523636" cy="495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4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95768" y="2714451"/>
            <a:ext cx="3665454" cy="515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0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1795" y="1924137"/>
            <a:ext cx="223415" cy="254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9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1201939" y="2708921"/>
            <a:ext cx="2733821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2282956" y="3868422"/>
            <a:ext cx="1436780" cy="842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1215326" y="4818915"/>
            <a:ext cx="2504410" cy="842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1695681" y="5817666"/>
            <a:ext cx="1855714" cy="842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2" name="Rectangle 31">
            <a:extLst>
              <a:ext uri="{FF2B5EF4-FFF2-40B4-BE49-F238E27FC236}">
                <a16:creationId xmlns:a16="http://schemas.microsoft.com/office/drawing/2014/main" id="{07C408F3-1B1F-AD3A-CAE6-F906B6B8878B}"/>
              </a:ext>
            </a:extLst>
          </p:cNvPr>
          <p:cNvSpPr/>
          <p:nvPr/>
        </p:nvSpPr>
        <p:spPr bwMode="white">
          <a:xfrm>
            <a:off x="4943872" y="2771888"/>
            <a:ext cx="4863681" cy="873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3" name="Rectangle 31">
            <a:extLst>
              <a:ext uri="{FF2B5EF4-FFF2-40B4-BE49-F238E27FC236}">
                <a16:creationId xmlns:a16="http://schemas.microsoft.com/office/drawing/2014/main" id="{561D3E58-469C-C6D1-6E16-F85DD3084E75}"/>
              </a:ext>
            </a:extLst>
          </p:cNvPr>
          <p:cNvSpPr/>
          <p:nvPr/>
        </p:nvSpPr>
        <p:spPr bwMode="white">
          <a:xfrm>
            <a:off x="4925660" y="3868421"/>
            <a:ext cx="4863681" cy="712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4" name="Rectangle 31">
            <a:extLst>
              <a:ext uri="{FF2B5EF4-FFF2-40B4-BE49-F238E27FC236}">
                <a16:creationId xmlns:a16="http://schemas.microsoft.com/office/drawing/2014/main" id="{61528493-9E92-012C-C8AB-6D308BDED82E}"/>
              </a:ext>
            </a:extLst>
          </p:cNvPr>
          <p:cNvSpPr/>
          <p:nvPr/>
        </p:nvSpPr>
        <p:spPr bwMode="white">
          <a:xfrm>
            <a:off x="4928429" y="4818914"/>
            <a:ext cx="4863681" cy="842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5" name="Rectangle 31">
            <a:extLst>
              <a:ext uri="{FF2B5EF4-FFF2-40B4-BE49-F238E27FC236}">
                <a16:creationId xmlns:a16="http://schemas.microsoft.com/office/drawing/2014/main" id="{E3B43B51-DF71-E52B-F0B4-901C19591F47}"/>
              </a:ext>
            </a:extLst>
          </p:cNvPr>
          <p:cNvSpPr/>
          <p:nvPr/>
        </p:nvSpPr>
        <p:spPr bwMode="white">
          <a:xfrm>
            <a:off x="5231904" y="5817665"/>
            <a:ext cx="4158853" cy="961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35" grpId="0" animBg="1"/>
      <p:bldP spid="42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3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4512" y="2499828"/>
            <a:ext cx="535818" cy="641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43CCDF9A-0BD7-CE92-4D4A-1DB1737E48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424994"/>
            <a:ext cx="11520000" cy="309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16690" y="3356992"/>
            <a:ext cx="4275253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4">
            <a:extLst>
              <a:ext uri="{FF2B5EF4-FFF2-40B4-BE49-F238E27FC236}">
                <a16:creationId xmlns:a16="http://schemas.microsoft.com/office/drawing/2014/main" id="{5E794AEA-BF00-0CAD-3427-2540BBDEA91E}"/>
              </a:ext>
            </a:extLst>
          </p:cNvPr>
          <p:cNvSpPr/>
          <p:nvPr/>
        </p:nvSpPr>
        <p:spPr bwMode="white">
          <a:xfrm>
            <a:off x="1458614" y="4581128"/>
            <a:ext cx="4275253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45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2162" y="2492896"/>
            <a:ext cx="6565966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4">
            <a:extLst>
              <a:ext uri="{FF2B5EF4-FFF2-40B4-BE49-F238E27FC236}">
                <a16:creationId xmlns:a16="http://schemas.microsoft.com/office/drawing/2014/main" id="{E0BA4FF4-C29E-BA25-2D00-43D439519269}"/>
              </a:ext>
            </a:extLst>
          </p:cNvPr>
          <p:cNvSpPr/>
          <p:nvPr/>
        </p:nvSpPr>
        <p:spPr bwMode="white">
          <a:xfrm>
            <a:off x="1559496" y="4180404"/>
            <a:ext cx="4275253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4">
            <a:extLst>
              <a:ext uri="{FF2B5EF4-FFF2-40B4-BE49-F238E27FC236}">
                <a16:creationId xmlns:a16="http://schemas.microsoft.com/office/drawing/2014/main" id="{E96D4358-9F59-0BD3-E5FB-E3C476176B53}"/>
              </a:ext>
            </a:extLst>
          </p:cNvPr>
          <p:cNvSpPr/>
          <p:nvPr/>
        </p:nvSpPr>
        <p:spPr bwMode="white">
          <a:xfrm>
            <a:off x="1055440" y="5634803"/>
            <a:ext cx="4275253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