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6" r:id="rId3"/>
    <p:sldId id="328" r:id="rId4"/>
    <p:sldId id="329" r:id="rId5"/>
    <p:sldId id="330" r:id="rId6"/>
    <p:sldId id="331" r:id="rId7"/>
    <p:sldId id="333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60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 showGuides="1">
      <p:cViewPr varScale="1">
        <p:scale>
          <a:sx n="83" d="100"/>
          <a:sy n="83" d="100"/>
        </p:scale>
        <p:origin x="139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徽标&#10;&#10;低可信度描述已自动生成">
            <a:extLst>
              <a:ext uri="{FF2B5EF4-FFF2-40B4-BE49-F238E27FC236}">
                <a16:creationId xmlns:a16="http://schemas.microsoft.com/office/drawing/2014/main" id="{10F954A8-A373-8392-9456-E3BC00035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545" y="2780928"/>
            <a:ext cx="4854909" cy="1089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0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157249"/>
            <a:ext cx="6278179" cy="447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2024274"/>
            <a:ext cx="1694677" cy="447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05684" y="2910354"/>
            <a:ext cx="4282204" cy="561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4607177"/>
            <a:ext cx="3613884" cy="543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img_16777215" descr="13.png">
            <a:extLst>
              <a:ext uri="{FF2B5EF4-FFF2-40B4-BE49-F238E27FC236}">
                <a16:creationId xmlns:a16="http://schemas.microsoft.com/office/drawing/2014/main" id="{BC88D090-615B-B491-E159-19BEA460F5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0041" b="85624"/>
          <a:stretch/>
        </p:blipFill>
        <p:spPr>
          <a:xfrm>
            <a:off x="551384" y="5150259"/>
            <a:ext cx="7680256" cy="828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Rectangle 13">
            <a:extLst>
              <a:ext uri="{FF2B5EF4-FFF2-40B4-BE49-F238E27FC236}">
                <a16:creationId xmlns:a16="http://schemas.microsoft.com/office/drawing/2014/main" id="{6C8E4031-6BE6-2334-07A4-3D263109CA61}"/>
              </a:ext>
            </a:extLst>
          </p:cNvPr>
          <p:cNvSpPr/>
          <p:nvPr/>
        </p:nvSpPr>
        <p:spPr bwMode="white">
          <a:xfrm>
            <a:off x="551384" y="3767852"/>
            <a:ext cx="2952327" cy="543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13">
            <a:extLst>
              <a:ext uri="{FF2B5EF4-FFF2-40B4-BE49-F238E27FC236}">
                <a16:creationId xmlns:a16="http://schemas.microsoft.com/office/drawing/2014/main" id="{4C14AB51-4034-0F97-23A4-5C7868923F13}"/>
              </a:ext>
            </a:extLst>
          </p:cNvPr>
          <p:cNvSpPr/>
          <p:nvPr/>
        </p:nvSpPr>
        <p:spPr bwMode="white">
          <a:xfrm>
            <a:off x="521284" y="5206542"/>
            <a:ext cx="8221764" cy="657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5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871" y="549000"/>
            <a:ext cx="10978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70579" y="757958"/>
            <a:ext cx="8220604" cy="463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70579" y="1584709"/>
            <a:ext cx="8076588" cy="463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570579" y="2429630"/>
            <a:ext cx="4404180" cy="381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570579" y="3229126"/>
            <a:ext cx="2349891" cy="463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570579" y="4101302"/>
            <a:ext cx="3972132" cy="463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570579" y="4946223"/>
            <a:ext cx="3756108" cy="463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570579" y="5827485"/>
            <a:ext cx="2304526" cy="3270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0" grpId="0" animBg="1"/>
      <p:bldP spid="22" grpId="0" animBg="1"/>
      <p:bldP spid="25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09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29733" y="5311034"/>
            <a:ext cx="322609" cy="355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1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75119" y="5131222"/>
            <a:ext cx="276832" cy="2467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04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0" y="733368"/>
            <a:ext cx="9936523" cy="325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4" name="img_16777215" descr="18.png">
            <a:extLst>
              <a:ext uri="{FF2B5EF4-FFF2-40B4-BE49-F238E27FC236}">
                <a16:creationId xmlns:a16="http://schemas.microsoft.com/office/drawing/2014/main" id="{3C2BD6E3-2EA2-BC92-6270-1BA0948D2C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999" y="3992663"/>
            <a:ext cx="9936523" cy="295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Rectangle 2">
            <a:extLst>
              <a:ext uri="{FF2B5EF4-FFF2-40B4-BE49-F238E27FC236}">
                <a16:creationId xmlns:a16="http://schemas.microsoft.com/office/drawing/2014/main" id="{6E6D5116-D8CF-AD54-7E80-D8BC6D73AF66}"/>
              </a:ext>
            </a:extLst>
          </p:cNvPr>
          <p:cNvSpPr/>
          <p:nvPr/>
        </p:nvSpPr>
        <p:spPr bwMode="white">
          <a:xfrm>
            <a:off x="681917" y="997985"/>
            <a:ext cx="5414083" cy="4484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9">
            <a:extLst>
              <a:ext uri="{FF2B5EF4-FFF2-40B4-BE49-F238E27FC236}">
                <a16:creationId xmlns:a16="http://schemas.microsoft.com/office/drawing/2014/main" id="{5D6CE3D8-187D-BE92-F0BC-6207CF374476}"/>
              </a:ext>
            </a:extLst>
          </p:cNvPr>
          <p:cNvSpPr/>
          <p:nvPr/>
        </p:nvSpPr>
        <p:spPr bwMode="white">
          <a:xfrm>
            <a:off x="671999" y="1799526"/>
            <a:ext cx="3237024" cy="410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11">
            <a:extLst>
              <a:ext uri="{FF2B5EF4-FFF2-40B4-BE49-F238E27FC236}">
                <a16:creationId xmlns:a16="http://schemas.microsoft.com/office/drawing/2014/main" id="{F6614C6B-4973-6353-4D9A-499A160062FD}"/>
              </a:ext>
            </a:extLst>
          </p:cNvPr>
          <p:cNvSpPr/>
          <p:nvPr/>
        </p:nvSpPr>
        <p:spPr bwMode="white">
          <a:xfrm>
            <a:off x="624395" y="2380637"/>
            <a:ext cx="4910027" cy="574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29">
            <a:extLst>
              <a:ext uri="{FF2B5EF4-FFF2-40B4-BE49-F238E27FC236}">
                <a16:creationId xmlns:a16="http://schemas.microsoft.com/office/drawing/2014/main" id="{D1FF40AF-20D3-CC85-8BCA-FF8350C82AA9}"/>
              </a:ext>
            </a:extLst>
          </p:cNvPr>
          <p:cNvSpPr/>
          <p:nvPr/>
        </p:nvSpPr>
        <p:spPr bwMode="white">
          <a:xfrm>
            <a:off x="624395" y="3174432"/>
            <a:ext cx="5414083" cy="574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29">
            <a:extLst>
              <a:ext uri="{FF2B5EF4-FFF2-40B4-BE49-F238E27FC236}">
                <a16:creationId xmlns:a16="http://schemas.microsoft.com/office/drawing/2014/main" id="{54CE5F38-1637-307C-54F7-5493FBC22345}"/>
              </a:ext>
            </a:extLst>
          </p:cNvPr>
          <p:cNvSpPr/>
          <p:nvPr/>
        </p:nvSpPr>
        <p:spPr bwMode="white">
          <a:xfrm>
            <a:off x="622141" y="3924183"/>
            <a:ext cx="7202051" cy="574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29">
            <a:extLst>
              <a:ext uri="{FF2B5EF4-FFF2-40B4-BE49-F238E27FC236}">
                <a16:creationId xmlns:a16="http://schemas.microsoft.com/office/drawing/2014/main" id="{0DE336B2-E729-0B36-3116-82A920D311B9}"/>
              </a:ext>
            </a:extLst>
          </p:cNvPr>
          <p:cNvSpPr/>
          <p:nvPr/>
        </p:nvSpPr>
        <p:spPr bwMode="white">
          <a:xfrm>
            <a:off x="479376" y="4771396"/>
            <a:ext cx="5414083" cy="574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29">
            <a:extLst>
              <a:ext uri="{FF2B5EF4-FFF2-40B4-BE49-F238E27FC236}">
                <a16:creationId xmlns:a16="http://schemas.microsoft.com/office/drawing/2014/main" id="{ED9B1422-EED2-3D3F-FC34-987A0DC4F91E}"/>
              </a:ext>
            </a:extLst>
          </p:cNvPr>
          <p:cNvSpPr/>
          <p:nvPr/>
        </p:nvSpPr>
        <p:spPr bwMode="white">
          <a:xfrm>
            <a:off x="547299" y="5477247"/>
            <a:ext cx="5414083" cy="574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29">
            <a:extLst>
              <a:ext uri="{FF2B5EF4-FFF2-40B4-BE49-F238E27FC236}">
                <a16:creationId xmlns:a16="http://schemas.microsoft.com/office/drawing/2014/main" id="{CFF91F4D-6FFF-5583-BE66-5494F3F2334D}"/>
              </a:ext>
            </a:extLst>
          </p:cNvPr>
          <p:cNvSpPr/>
          <p:nvPr/>
        </p:nvSpPr>
        <p:spPr bwMode="white">
          <a:xfrm>
            <a:off x="519532" y="6210075"/>
            <a:ext cx="7520684" cy="574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4" name="图片 43" descr="图示&#10;&#10;描述已自动生成">
            <a:extLst>
              <a:ext uri="{FF2B5EF4-FFF2-40B4-BE49-F238E27FC236}">
                <a16:creationId xmlns:a16="http://schemas.microsoft.com/office/drawing/2014/main" id="{3D732930-8A86-DC73-52CF-6588B22AEA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1040311"/>
            <a:ext cx="2808312" cy="2626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59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729" y="1064347"/>
            <a:ext cx="3119275" cy="375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51384" y="1692639"/>
            <a:ext cx="6120680" cy="459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8728" y="2404813"/>
            <a:ext cx="7063455" cy="843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8728" y="3662608"/>
            <a:ext cx="4759199" cy="5321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551384" y="4382608"/>
            <a:ext cx="4608512" cy="459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8728" y="5094782"/>
            <a:ext cx="3607071" cy="459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8729" y="5793654"/>
            <a:ext cx="4039119" cy="764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1" name="img_16777215" descr="17.png">
            <a:extLst>
              <a:ext uri="{FF2B5EF4-FFF2-40B4-BE49-F238E27FC236}">
                <a16:creationId xmlns:a16="http://schemas.microsoft.com/office/drawing/2014/main" id="{9A953D00-7DE1-B62E-0331-CFCC091C7B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159"/>
          <a:stretch/>
        </p:blipFill>
        <p:spPr>
          <a:xfrm>
            <a:off x="7752184" y="1692639"/>
            <a:ext cx="4256881" cy="325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  <p:bldP spid="16" grpId="0" animBg="1"/>
      <p:bldP spid="20" grpId="0" animBg="1"/>
      <p:bldP spid="24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6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06504" y="5445224"/>
            <a:ext cx="3653392" cy="412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21485" y="6247500"/>
            <a:ext cx="3278371" cy="412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3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5684" y="1262049"/>
            <a:ext cx="7090515" cy="409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20000" y="2167173"/>
            <a:ext cx="3791824" cy="447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805685" y="3081825"/>
            <a:ext cx="10330876" cy="447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20000" y="3882144"/>
            <a:ext cx="6096079" cy="524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805684" y="4892073"/>
            <a:ext cx="5506339" cy="524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805685" y="5778142"/>
            <a:ext cx="7473719" cy="447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23" grpId="0" animBg="1"/>
      <p:bldP spid="28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11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911" y="1079200"/>
            <a:ext cx="3690040" cy="409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911" y="1881333"/>
            <a:ext cx="4185953" cy="409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96698" y="2708920"/>
            <a:ext cx="2635006" cy="435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96698" y="3528266"/>
            <a:ext cx="8395646" cy="443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5911" y="4304800"/>
            <a:ext cx="3826392" cy="42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5910" y="5085184"/>
            <a:ext cx="9154505" cy="622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5911" y="5943199"/>
            <a:ext cx="5914145" cy="5329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12" grpId="0" animBg="1"/>
      <p:bldP spid="21" grpId="0" animBg="1"/>
      <p:bldP spid="22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59504" y="4713306"/>
            <a:ext cx="371305" cy="400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2.png">
            <a:extLst>
              <a:ext uri="{FF2B5EF4-FFF2-40B4-BE49-F238E27FC236}">
                <a16:creationId xmlns:a16="http://schemas.microsoft.com/office/drawing/2014/main" id="{904E9AD0-6D95-CA8D-0CFC-A8EFD38E8E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60" b="20826"/>
          <a:stretch/>
        </p:blipFill>
        <p:spPr>
          <a:xfrm>
            <a:off x="7181324" y="439909"/>
            <a:ext cx="3863832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7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919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7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85883"/>
            <a:ext cx="4766012" cy="457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2062595"/>
            <a:ext cx="5270067" cy="505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2986953"/>
            <a:ext cx="3694016" cy="4192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1917" y="3825546"/>
            <a:ext cx="5464859" cy="457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6" name="图片 25" descr="形状&#10;&#10;描述已自动生成">
            <a:extLst>
              <a:ext uri="{FF2B5EF4-FFF2-40B4-BE49-F238E27FC236}">
                <a16:creationId xmlns:a16="http://schemas.microsoft.com/office/drawing/2014/main" id="{A38FD9F2-7D35-54C1-D978-9091C12E11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634" y="1084380"/>
            <a:ext cx="3873058" cy="3493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7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196" y="1014871"/>
            <a:ext cx="2689491" cy="393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7200" y="1777948"/>
            <a:ext cx="5624823" cy="4430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7200" y="2549230"/>
            <a:ext cx="6992975" cy="42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7200" y="3304102"/>
            <a:ext cx="5408799" cy="377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7200" y="4067179"/>
            <a:ext cx="3248559" cy="377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826595" y="4830256"/>
            <a:ext cx="7357637" cy="590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826595" y="5593334"/>
            <a:ext cx="7501653" cy="97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4" grpId="0" animBg="1"/>
      <p:bldP spid="19" grpId="0" animBg="1"/>
      <p:bldP spid="22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79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11839" y="5929598"/>
            <a:ext cx="314128" cy="388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45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43371" y="3905845"/>
            <a:ext cx="5207801" cy="5152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42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31059" y="5413888"/>
            <a:ext cx="6253173" cy="9149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1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22611" y="3065536"/>
            <a:ext cx="971107" cy="486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98446" y="3036917"/>
            <a:ext cx="2208793" cy="543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1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7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394314" y="4941169"/>
            <a:ext cx="2293974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1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38644" y="3023848"/>
            <a:ext cx="5493421" cy="533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C22824EE-E185-44DD-DFE2-182A1B6614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67" r="22079" b="22621"/>
          <a:stretch/>
        </p:blipFill>
        <p:spPr>
          <a:xfrm>
            <a:off x="5015880" y="3771587"/>
            <a:ext cx="3888432" cy="310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416560" cy="4268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79776" y="4509120"/>
            <a:ext cx="360040" cy="432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4.png">
            <a:extLst>
              <a:ext uri="{FF2B5EF4-FFF2-40B4-BE49-F238E27FC236}">
                <a16:creationId xmlns:a16="http://schemas.microsoft.com/office/drawing/2014/main" id="{775B7CA5-B419-B8E6-045A-009A126E1F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7709" b="18378"/>
          <a:stretch/>
        </p:blipFill>
        <p:spPr>
          <a:xfrm>
            <a:off x="6096000" y="3983088"/>
            <a:ext cx="4464496" cy="2911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0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04760" y="4100092"/>
            <a:ext cx="590280" cy="400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4.png">
            <a:extLst>
              <a:ext uri="{FF2B5EF4-FFF2-40B4-BE49-F238E27FC236}">
                <a16:creationId xmlns:a16="http://schemas.microsoft.com/office/drawing/2014/main" id="{53A3309F-DD51-6D5D-1B4E-E7E24B393C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r="12704" b="20228"/>
          <a:stretch/>
        </p:blipFill>
        <p:spPr>
          <a:xfrm>
            <a:off x="6097127" y="3752936"/>
            <a:ext cx="4680520" cy="310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9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3166558"/>
            <a:ext cx="380826" cy="399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95173" y="4943856"/>
            <a:ext cx="323702" cy="400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3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>
            <a:extLst>
              <a:ext uri="{FF2B5EF4-FFF2-40B4-BE49-F238E27FC236}">
                <a16:creationId xmlns:a16="http://schemas.microsoft.com/office/drawing/2014/main" id="{832C1E7A-4410-B674-EDE5-5E3461BE79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2636912"/>
            <a:ext cx="11520000" cy="397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9AEFC27-F8F3-D131-39D4-B9B8581AAB99}"/>
              </a:ext>
            </a:extLst>
          </p:cNvPr>
          <p:cNvSpPr/>
          <p:nvPr/>
        </p:nvSpPr>
        <p:spPr bwMode="white">
          <a:xfrm>
            <a:off x="6632330" y="4982035"/>
            <a:ext cx="323702" cy="390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4E33231-2FB9-17BC-5A5F-9E1E411A91C1}"/>
              </a:ext>
            </a:extLst>
          </p:cNvPr>
          <p:cNvSpPr/>
          <p:nvPr/>
        </p:nvSpPr>
        <p:spPr bwMode="white">
          <a:xfrm>
            <a:off x="551384" y="5762573"/>
            <a:ext cx="6404647" cy="849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705" y="1628801"/>
            <a:ext cx="8874697" cy="4421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56240" y="4005064"/>
            <a:ext cx="648072" cy="7137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>
            <a:extLst>
              <a:ext uri="{FF2B5EF4-FFF2-40B4-BE49-F238E27FC236}">
                <a16:creationId xmlns:a16="http://schemas.microsoft.com/office/drawing/2014/main" id="{6D6A8DCA-61DA-C30A-9BBF-DD603F4533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4487" r="51458"/>
          <a:stretch/>
        </p:blipFill>
        <p:spPr>
          <a:xfrm>
            <a:off x="743704" y="764704"/>
            <a:ext cx="4307943" cy="781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9.png">
            <a:extLst>
              <a:ext uri="{FF2B5EF4-FFF2-40B4-BE49-F238E27FC236}">
                <a16:creationId xmlns:a16="http://schemas.microsoft.com/office/drawing/2014/main" id="{10DFE8C2-D393-DB68-F5A2-51B99A72C2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154" r="68732" b="13589"/>
          <a:stretch/>
        </p:blipFill>
        <p:spPr>
          <a:xfrm>
            <a:off x="9120336" y="3833664"/>
            <a:ext cx="2941529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1" y="739140"/>
            <a:ext cx="8571144" cy="441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68208" y="3789040"/>
            <a:ext cx="576064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9.png">
            <a:extLst>
              <a:ext uri="{FF2B5EF4-FFF2-40B4-BE49-F238E27FC236}">
                <a16:creationId xmlns:a16="http://schemas.microsoft.com/office/drawing/2014/main" id="{5B0BA731-E7C5-F8F2-200F-0452E2D6D9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077" r="17559" b="14839"/>
          <a:stretch/>
        </p:blipFill>
        <p:spPr>
          <a:xfrm>
            <a:off x="9048328" y="1282623"/>
            <a:ext cx="3113835" cy="353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