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94660"/>
  </p:normalViewPr>
  <p:slideViewPr>
    <p:cSldViewPr showGuides="1">
      <p:cViewPr varScale="1">
        <p:scale>
          <a:sx n="82" d="100"/>
          <a:sy n="82" d="100"/>
        </p:scale>
        <p:origin x="91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11AE6C-190B-AD86-0160-E77E8E94A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642" y="3068960"/>
            <a:ext cx="9376328" cy="815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3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322700" y="4994457"/>
            <a:ext cx="283783" cy="258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7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6049" y="3389645"/>
            <a:ext cx="3351272" cy="486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00628" y="4391227"/>
            <a:ext cx="495074" cy="486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07306" y="5021916"/>
            <a:ext cx="2536507" cy="471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95114" y="4986306"/>
            <a:ext cx="2242806" cy="507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98122" y="5208871"/>
            <a:ext cx="347101" cy="44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69823" y="5066429"/>
            <a:ext cx="293700" cy="356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005924" y="4986306"/>
            <a:ext cx="1975805" cy="507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72302" y="5983400"/>
            <a:ext cx="1201503" cy="45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53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8644" y="2060848"/>
            <a:ext cx="3325188" cy="45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63978" y="2638666"/>
            <a:ext cx="949295" cy="261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63978" y="3155998"/>
            <a:ext cx="1159614" cy="273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95976" y="3710665"/>
            <a:ext cx="1413276" cy="360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63978" y="4169333"/>
            <a:ext cx="1413276" cy="445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95976" y="4782665"/>
            <a:ext cx="2207736" cy="360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58644" y="5241333"/>
            <a:ext cx="4189284" cy="45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95976" y="5828000"/>
            <a:ext cx="1413276" cy="245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295976" y="6324001"/>
            <a:ext cx="2207736" cy="277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1" grpId="0" animBg="1"/>
      <p:bldP spid="13" grpId="0" animBg="1"/>
      <p:bldP spid="16" grpId="0" animBg="1"/>
      <p:bldP spid="19" grpId="0" animBg="1"/>
      <p:bldP spid="23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2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4891" y="1045213"/>
            <a:ext cx="5271109" cy="638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7724" y="1861348"/>
            <a:ext cx="5408275" cy="476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7724" y="2741907"/>
            <a:ext cx="4688195" cy="6301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841028" y="3549761"/>
            <a:ext cx="2033275" cy="40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841028" y="4187967"/>
            <a:ext cx="4102844" cy="6301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41028" y="5157192"/>
            <a:ext cx="3886820" cy="613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841028" y="6118737"/>
            <a:ext cx="2017138" cy="290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6" grpId="0" animBg="1"/>
      <p:bldP spid="20" grpId="0" animBg="1"/>
      <p:bldP spid="22" grpId="0" animBg="1"/>
      <p:bldP spid="25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85864"/>
            <a:ext cx="7070267" cy="658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176866"/>
            <a:ext cx="4477979" cy="516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068960"/>
            <a:ext cx="7502315" cy="658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7" y="3917029"/>
            <a:ext cx="7718339" cy="1240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1916" y="5589239"/>
            <a:ext cx="6926251" cy="694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 animBg="1"/>
      <p:bldP spid="20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02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8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10"/>
          <p:cNvSpPr/>
          <p:nvPr/>
        </p:nvSpPr>
        <p:spPr bwMode="white">
          <a:xfrm>
            <a:off x="693956" y="3838641"/>
            <a:ext cx="4681964" cy="417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5109" y="4470678"/>
            <a:ext cx="1412872" cy="364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956" y="5037556"/>
            <a:ext cx="1945660" cy="390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85109" y="5558823"/>
            <a:ext cx="1419383" cy="377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3956" y="6236470"/>
            <a:ext cx="3242445" cy="293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图片 19" descr="图示&#10;&#10;描述已自动生成">
            <a:extLst>
              <a:ext uri="{FF2B5EF4-FFF2-40B4-BE49-F238E27FC236}">
                <a16:creationId xmlns:a16="http://schemas.microsoft.com/office/drawing/2014/main" id="{1927C427-26B8-D287-A2D5-2D3DE9CB2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979668"/>
            <a:ext cx="3012135" cy="2723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361" y="1041592"/>
            <a:ext cx="2031761" cy="26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7361" y="1551327"/>
            <a:ext cx="5353890" cy="2718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7360" y="1953449"/>
            <a:ext cx="5398639" cy="1472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70935" y="3629911"/>
            <a:ext cx="3101408" cy="266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70934" y="4149080"/>
            <a:ext cx="3956913" cy="305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7361" y="4619168"/>
            <a:ext cx="3454424" cy="394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7361" y="5187432"/>
            <a:ext cx="3310407" cy="311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70934" y="5702830"/>
            <a:ext cx="2516754" cy="345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70935" y="6165304"/>
            <a:ext cx="3236833" cy="4077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4" name="img_16777215" descr="16.png">
            <a:extLst>
              <a:ext uri="{FF2B5EF4-FFF2-40B4-BE49-F238E27FC236}">
                <a16:creationId xmlns:a16="http://schemas.microsoft.com/office/drawing/2014/main" id="{00EF5A2B-6221-B307-FF42-EA5E342FA4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389" b="52606"/>
          <a:stretch/>
        </p:blipFill>
        <p:spPr>
          <a:xfrm>
            <a:off x="7203039" y="1931243"/>
            <a:ext cx="4302430" cy="272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2" grpId="0" animBg="1"/>
      <p:bldP spid="14" grpId="0" animBg="1"/>
      <p:bldP spid="20" grpId="0" animBg="1"/>
      <p:bldP spid="24" grpId="0" animBg="1"/>
      <p:bldP spid="28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78545" y="3980128"/>
            <a:ext cx="342743" cy="390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692696"/>
            <a:ext cx="846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57447"/>
            <a:ext cx="342743" cy="390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87655"/>
            <a:ext cx="371305" cy="400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60231" y="4109370"/>
            <a:ext cx="380826" cy="3904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9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5658" y="3090797"/>
            <a:ext cx="3162149" cy="399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52230" y="3703420"/>
            <a:ext cx="2611522" cy="346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52230" y="4262773"/>
            <a:ext cx="2611522" cy="432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52230" y="4948647"/>
            <a:ext cx="2107466" cy="359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52230" y="5607884"/>
            <a:ext cx="1656566" cy="2796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252230" y="6187213"/>
            <a:ext cx="3512718" cy="312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5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178381"/>
            <a:ext cx="342743" cy="3908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48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96155" y="2063257"/>
            <a:ext cx="337646" cy="384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21909" y="5921081"/>
            <a:ext cx="3622310" cy="454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