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卡通人物&#10;&#10;中度可信度描述已自动生成">
            <a:extLst>
              <a:ext uri="{FF2B5EF4-FFF2-40B4-BE49-F238E27FC236}">
                <a16:creationId xmlns:a16="http://schemas.microsoft.com/office/drawing/2014/main" id="{F20B441B-47EA-8BBC-2D05-C97CB03EC5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457" y="2852936"/>
            <a:ext cx="7459085" cy="1016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93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588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686086" y="1112076"/>
            <a:ext cx="8506258" cy="10207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6086" y="2132856"/>
            <a:ext cx="7498146" cy="11105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686086" y="3573016"/>
            <a:ext cx="8218226" cy="10207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5" name="Rectangle 44"/>
          <p:cNvSpPr/>
          <p:nvPr/>
        </p:nvSpPr>
        <p:spPr bwMode="white">
          <a:xfrm>
            <a:off x="672175" y="4758225"/>
            <a:ext cx="9946418" cy="11105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5" name="Rectangle 54"/>
          <p:cNvSpPr/>
          <p:nvPr/>
        </p:nvSpPr>
        <p:spPr bwMode="white">
          <a:xfrm>
            <a:off x="686086" y="6108600"/>
            <a:ext cx="3645706" cy="4071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25" grpId="0" animBg="1"/>
      <p:bldP spid="45" grpId="0" animBg="1"/>
      <p:bldP spid="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393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399943" y="2853470"/>
            <a:ext cx="355813" cy="3925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82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83338" y="1510275"/>
            <a:ext cx="428429" cy="3909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08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73818" y="1176122"/>
            <a:ext cx="437950" cy="390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128448" y="4725144"/>
            <a:ext cx="864096" cy="1201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95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07107" y="3112401"/>
            <a:ext cx="314181" cy="3909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28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1573780" y="3429000"/>
            <a:ext cx="5314308" cy="9848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3095368" y="4727312"/>
            <a:ext cx="1704488" cy="10779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1055440" y="6118678"/>
            <a:ext cx="4536504" cy="4059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91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6" y="2492896"/>
            <a:ext cx="5414084" cy="1368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271464" y="3900095"/>
            <a:ext cx="4674644" cy="1368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3">
            <a:extLst>
              <a:ext uri="{FF2B5EF4-FFF2-40B4-BE49-F238E27FC236}">
                <a16:creationId xmlns:a16="http://schemas.microsoft.com/office/drawing/2014/main" id="{F78F9C9B-4308-5E4C-0C9D-A06D3D9AF518}"/>
              </a:ext>
            </a:extLst>
          </p:cNvPr>
          <p:cNvSpPr/>
          <p:nvPr/>
        </p:nvSpPr>
        <p:spPr bwMode="white">
          <a:xfrm>
            <a:off x="744934" y="5453943"/>
            <a:ext cx="6143154" cy="10492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692696"/>
            <a:ext cx="7776864" cy="611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784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06499" y="2058867"/>
            <a:ext cx="1012112" cy="4463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90765" y="3758539"/>
            <a:ext cx="1501014" cy="429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722553" y="4883070"/>
            <a:ext cx="1003535" cy="429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972275" y="6007600"/>
            <a:ext cx="1475283" cy="4377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3">
            <a:extLst>
              <a:ext uri="{FF2B5EF4-FFF2-40B4-BE49-F238E27FC236}">
                <a16:creationId xmlns:a16="http://schemas.microsoft.com/office/drawing/2014/main" id="{B99F1337-637B-BD86-63FC-9DE97A35BE01}"/>
              </a:ext>
            </a:extLst>
          </p:cNvPr>
          <p:cNvSpPr/>
          <p:nvPr/>
        </p:nvSpPr>
        <p:spPr bwMode="white">
          <a:xfrm>
            <a:off x="1965449" y="4865901"/>
            <a:ext cx="733564" cy="4463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05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910056" y="3414712"/>
            <a:ext cx="299917" cy="3306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63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49202" y="3717032"/>
            <a:ext cx="6374431" cy="442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055440" y="4293096"/>
            <a:ext cx="4248471" cy="6014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356694" y="5028096"/>
            <a:ext cx="6683521" cy="9299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3" name="Rectangle 32"/>
          <p:cNvSpPr/>
          <p:nvPr/>
        </p:nvSpPr>
        <p:spPr bwMode="white">
          <a:xfrm>
            <a:off x="1356694" y="6255000"/>
            <a:ext cx="6374432" cy="345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  <p:bldP spid="18" grpId="0" animBg="1"/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16" y="836712"/>
            <a:ext cx="7652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41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2758230"/>
            <a:ext cx="390347" cy="3907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710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988250" y="2861344"/>
            <a:ext cx="906126" cy="927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85181" y="2869098"/>
            <a:ext cx="1035155" cy="9199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647728" y="4202503"/>
            <a:ext cx="1584176" cy="927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7752184" y="4077072"/>
            <a:ext cx="1584176" cy="10531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3431704" y="5512651"/>
            <a:ext cx="1462672" cy="9276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0" grpId="0" animBg="1"/>
      <p:bldP spid="12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82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2177863"/>
            <a:ext cx="371305" cy="4005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290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54504" y="1228517"/>
            <a:ext cx="299164" cy="299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15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232641" y="2744563"/>
            <a:ext cx="2991151" cy="9724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232641" y="5687530"/>
            <a:ext cx="3279183" cy="9724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82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6" y="2420888"/>
            <a:ext cx="4261955" cy="12961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3">
            <a:extLst>
              <a:ext uri="{FF2B5EF4-FFF2-40B4-BE49-F238E27FC236}">
                <a16:creationId xmlns:a16="http://schemas.microsoft.com/office/drawing/2014/main" id="{45F10B76-B1FA-2C22-DA14-DC506FB48F1E}"/>
              </a:ext>
            </a:extLst>
          </p:cNvPr>
          <p:cNvSpPr/>
          <p:nvPr/>
        </p:nvSpPr>
        <p:spPr bwMode="white">
          <a:xfrm>
            <a:off x="1055440" y="3947555"/>
            <a:ext cx="4261955" cy="12961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31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51384" y="2619740"/>
            <a:ext cx="5976664" cy="12413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3">
            <a:extLst>
              <a:ext uri="{FF2B5EF4-FFF2-40B4-BE49-F238E27FC236}">
                <a16:creationId xmlns:a16="http://schemas.microsoft.com/office/drawing/2014/main" id="{FE7DB4FA-4792-8B72-11AF-6B7D63B7C20C}"/>
              </a:ext>
            </a:extLst>
          </p:cNvPr>
          <p:cNvSpPr/>
          <p:nvPr/>
        </p:nvSpPr>
        <p:spPr bwMode="white">
          <a:xfrm>
            <a:off x="1199456" y="3861047"/>
            <a:ext cx="4261955" cy="12961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2022-11-02T14:45:22Z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