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3" r:id="rId9"/>
    <p:sldId id="334" r:id="rId10"/>
    <p:sldId id="336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7" r:id="rId20"/>
    <p:sldId id="348" r:id="rId21"/>
    <p:sldId id="349" r:id="rId22"/>
    <p:sldId id="350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56" autoAdjust="0"/>
    <p:restoredTop sz="94660"/>
  </p:normalViewPr>
  <p:slideViewPr>
    <p:cSldViewPr showGuides="1">
      <p:cViewPr varScale="1">
        <p:scale>
          <a:sx n="83" d="100"/>
          <a:sy n="83" d="100"/>
        </p:scale>
        <p:origin x="29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0AD97A2-FEE6-C0DD-93EB-838E9DAB2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680" y="2852936"/>
            <a:ext cx="10022074" cy="1135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1520000" cy="308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80925" y="3025253"/>
            <a:ext cx="2631099" cy="4864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12.png">
            <a:extLst>
              <a:ext uri="{FF2B5EF4-FFF2-40B4-BE49-F238E27FC236}">
                <a16:creationId xmlns:a16="http://schemas.microsoft.com/office/drawing/2014/main" id="{D7EB7858-8A1B-D055-39E5-16A135CD91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709" b="16317"/>
          <a:stretch/>
        </p:blipFill>
        <p:spPr>
          <a:xfrm>
            <a:off x="7314223" y="2518184"/>
            <a:ext cx="4542417" cy="443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33057" y="3245439"/>
            <a:ext cx="504595" cy="438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816C28BD-0867-6695-34E1-EEF7C68C81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8" t="31793" r="8327" b="15051"/>
          <a:stretch/>
        </p:blipFill>
        <p:spPr>
          <a:xfrm>
            <a:off x="6480000" y="3648555"/>
            <a:ext cx="5184576" cy="302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8429" y="5038320"/>
            <a:ext cx="1009190" cy="390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22347" y="4952502"/>
            <a:ext cx="1332892" cy="543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85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214441"/>
            <a:ext cx="6422195" cy="438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081538"/>
            <a:ext cx="1694677" cy="428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958163"/>
            <a:ext cx="6422194" cy="428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891960"/>
            <a:ext cx="818776" cy="352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4711414"/>
            <a:ext cx="7102413" cy="457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图片 13" descr="图表&#10;&#10;描述已自动生成">
            <a:extLst>
              <a:ext uri="{FF2B5EF4-FFF2-40B4-BE49-F238E27FC236}">
                <a16:creationId xmlns:a16="http://schemas.microsoft.com/office/drawing/2014/main" id="{2625BEDD-76D2-57FB-6209-76C5C4B99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908720"/>
            <a:ext cx="3790522" cy="395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6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3082206"/>
            <a:ext cx="5990147" cy="457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016076"/>
            <a:ext cx="2503933" cy="400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4845124"/>
            <a:ext cx="3901916" cy="619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图片 14" descr="图示&#10;&#10;描述已自动生成">
            <a:extLst>
              <a:ext uri="{FF2B5EF4-FFF2-40B4-BE49-F238E27FC236}">
                <a16:creationId xmlns:a16="http://schemas.microsoft.com/office/drawing/2014/main" id="{B7AAEF42-7A92-CE6B-B9C8-B240E941EF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289" y="2060849"/>
            <a:ext cx="5013303" cy="340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1124744"/>
            <a:ext cx="8798459" cy="552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024579"/>
            <a:ext cx="3901915" cy="552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2859265"/>
            <a:ext cx="6710227" cy="552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1916" y="3717032"/>
            <a:ext cx="5774123" cy="581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1916" y="4616830"/>
            <a:ext cx="6422195" cy="409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1916" y="5438076"/>
            <a:ext cx="2821795" cy="495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9" grpId="0" animBg="1"/>
      <p:bldP spid="23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16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 descr="18.png">
            <a:extLst>
              <a:ext uri="{FF2B5EF4-FFF2-40B4-BE49-F238E27FC236}">
                <a16:creationId xmlns:a16="http://schemas.microsoft.com/office/drawing/2014/main" id="{202C67BF-4D19-68EE-072F-6D633225B8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552" t="24550"/>
          <a:stretch/>
        </p:blipFill>
        <p:spPr>
          <a:xfrm>
            <a:off x="7536160" y="903152"/>
            <a:ext cx="5170909" cy="306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 descr="21.png">
            <a:extLst>
              <a:ext uri="{FF2B5EF4-FFF2-40B4-BE49-F238E27FC236}">
                <a16:creationId xmlns:a16="http://schemas.microsoft.com/office/drawing/2014/main" id="{95F63D17-EEB8-C328-BE9E-CCD16CCA7D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16" y="3501229"/>
            <a:ext cx="11520000" cy="306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Rectangle 2">
            <a:extLst>
              <a:ext uri="{FF2B5EF4-FFF2-40B4-BE49-F238E27FC236}">
                <a16:creationId xmlns:a16="http://schemas.microsoft.com/office/drawing/2014/main" id="{27129EA2-DD60-2BB3-4CD6-88346CC972C6}"/>
              </a:ext>
            </a:extLst>
          </p:cNvPr>
          <p:cNvSpPr/>
          <p:nvPr/>
        </p:nvSpPr>
        <p:spPr bwMode="white">
          <a:xfrm>
            <a:off x="681917" y="1119646"/>
            <a:ext cx="4969785" cy="439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3">
            <a:extLst>
              <a:ext uri="{FF2B5EF4-FFF2-40B4-BE49-F238E27FC236}">
                <a16:creationId xmlns:a16="http://schemas.microsoft.com/office/drawing/2014/main" id="{63289556-7613-7B86-42D1-E1222EF0B833}"/>
              </a:ext>
            </a:extLst>
          </p:cNvPr>
          <p:cNvSpPr/>
          <p:nvPr/>
        </p:nvSpPr>
        <p:spPr bwMode="white">
          <a:xfrm>
            <a:off x="681917" y="1988684"/>
            <a:ext cx="5683834" cy="4483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6">
            <a:extLst>
              <a:ext uri="{FF2B5EF4-FFF2-40B4-BE49-F238E27FC236}">
                <a16:creationId xmlns:a16="http://schemas.microsoft.com/office/drawing/2014/main" id="{9F663823-8EDD-340A-6986-9639276205EE}"/>
              </a:ext>
            </a:extLst>
          </p:cNvPr>
          <p:cNvSpPr/>
          <p:nvPr/>
        </p:nvSpPr>
        <p:spPr bwMode="white">
          <a:xfrm>
            <a:off x="681917" y="2754906"/>
            <a:ext cx="5126051" cy="674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6">
            <a:extLst>
              <a:ext uri="{FF2B5EF4-FFF2-40B4-BE49-F238E27FC236}">
                <a16:creationId xmlns:a16="http://schemas.microsoft.com/office/drawing/2014/main" id="{794D057A-C84E-0EB5-2EF6-B42CD7180480}"/>
              </a:ext>
            </a:extLst>
          </p:cNvPr>
          <p:cNvSpPr/>
          <p:nvPr/>
        </p:nvSpPr>
        <p:spPr bwMode="white">
          <a:xfrm>
            <a:off x="720000" y="3541363"/>
            <a:ext cx="6765676" cy="561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6">
            <a:extLst>
              <a:ext uri="{FF2B5EF4-FFF2-40B4-BE49-F238E27FC236}">
                <a16:creationId xmlns:a16="http://schemas.microsoft.com/office/drawing/2014/main" id="{72DAA979-EE46-0072-D882-BE1A5D171464}"/>
              </a:ext>
            </a:extLst>
          </p:cNvPr>
          <p:cNvSpPr/>
          <p:nvPr/>
        </p:nvSpPr>
        <p:spPr bwMode="white">
          <a:xfrm>
            <a:off x="657247" y="4379338"/>
            <a:ext cx="5126051" cy="655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6">
            <a:extLst>
              <a:ext uri="{FF2B5EF4-FFF2-40B4-BE49-F238E27FC236}">
                <a16:creationId xmlns:a16="http://schemas.microsoft.com/office/drawing/2014/main" id="{206539E3-CE12-960E-A664-60CCD5777D49}"/>
              </a:ext>
            </a:extLst>
          </p:cNvPr>
          <p:cNvSpPr/>
          <p:nvPr/>
        </p:nvSpPr>
        <p:spPr bwMode="white">
          <a:xfrm>
            <a:off x="506947" y="5217314"/>
            <a:ext cx="5126051" cy="1348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9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48692" y="3639348"/>
            <a:ext cx="267744" cy="274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865" y="1153186"/>
            <a:ext cx="5628159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865" y="1976043"/>
            <a:ext cx="3595367" cy="42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28403" y="2853155"/>
            <a:ext cx="4399357" cy="370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28402" y="3630800"/>
            <a:ext cx="5915669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3865" y="4507912"/>
            <a:ext cx="6603552" cy="325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3865" y="5276514"/>
            <a:ext cx="5628159" cy="456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28403" y="6153626"/>
            <a:ext cx="2601673" cy="334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26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458" y="986692"/>
            <a:ext cx="3025278" cy="498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4458" y="1691839"/>
            <a:ext cx="5905598" cy="287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20000" y="2241019"/>
            <a:ext cx="6096080" cy="332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4458" y="2860443"/>
            <a:ext cx="6913710" cy="332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4458" y="3356992"/>
            <a:ext cx="6913710" cy="4725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4458" y="4016274"/>
            <a:ext cx="6553670" cy="319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694458" y="4533524"/>
            <a:ext cx="3179909" cy="363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9" name="Rectangle 48"/>
          <p:cNvSpPr/>
          <p:nvPr/>
        </p:nvSpPr>
        <p:spPr bwMode="white">
          <a:xfrm>
            <a:off x="694458" y="5191262"/>
            <a:ext cx="4825478" cy="394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5" name="Rectangle 54"/>
          <p:cNvSpPr/>
          <p:nvPr/>
        </p:nvSpPr>
        <p:spPr bwMode="white">
          <a:xfrm>
            <a:off x="694458" y="5733256"/>
            <a:ext cx="7057726" cy="4725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2" name="Rectangle 61"/>
          <p:cNvSpPr/>
          <p:nvPr/>
        </p:nvSpPr>
        <p:spPr bwMode="white">
          <a:xfrm>
            <a:off x="694458" y="6353480"/>
            <a:ext cx="1009054" cy="306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5" grpId="0" animBg="1"/>
      <p:bldP spid="21" grpId="0" animBg="1"/>
      <p:bldP spid="28" grpId="0" animBg="1"/>
      <p:bldP spid="38" grpId="0" animBg="1"/>
      <p:bldP spid="47" grpId="0" animBg="1"/>
      <p:bldP spid="49" grpId="0" animBg="1"/>
      <p:bldP spid="55" grpId="0" animBg="1"/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836712"/>
            <a:ext cx="8708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147641"/>
            <a:ext cx="371305" cy="400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6413" y="2034518"/>
            <a:ext cx="790214" cy="448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09289" y="2959294"/>
            <a:ext cx="1018710" cy="438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3.png">
            <a:extLst>
              <a:ext uri="{FF2B5EF4-FFF2-40B4-BE49-F238E27FC236}">
                <a16:creationId xmlns:a16="http://schemas.microsoft.com/office/drawing/2014/main" id="{949F9ED2-9D92-1EBA-C3B1-0CC6B69A2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356" b="15962"/>
          <a:stretch/>
        </p:blipFill>
        <p:spPr>
          <a:xfrm>
            <a:off x="6864003" y="3085311"/>
            <a:ext cx="3760661" cy="377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32991" y="3101632"/>
            <a:ext cx="1247206" cy="390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C5DF79F2-EF64-86B6-5471-D71A74001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16" b="16398"/>
          <a:stretch/>
        </p:blipFill>
        <p:spPr>
          <a:xfrm>
            <a:off x="6600056" y="2852936"/>
            <a:ext cx="6864080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78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11889" y="2555257"/>
            <a:ext cx="341343" cy="311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29130"/>
            <a:ext cx="7680256" cy="155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>
            <a:extLst>
              <a:ext uri="{FF2B5EF4-FFF2-40B4-BE49-F238E27FC236}">
                <a16:creationId xmlns:a16="http://schemas.microsoft.com/office/drawing/2014/main" id="{619A0132-11F8-552E-8ED2-EA215EAB15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348880"/>
            <a:ext cx="7771607" cy="453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B5E6F28-427A-A8CA-D6AD-BBFFBE21CC26}"/>
              </a:ext>
            </a:extLst>
          </p:cNvPr>
          <p:cNvSpPr/>
          <p:nvPr/>
        </p:nvSpPr>
        <p:spPr bwMode="white">
          <a:xfrm>
            <a:off x="3503712" y="4387320"/>
            <a:ext cx="936104" cy="4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5">
            <a:extLst>
              <a:ext uri="{FF2B5EF4-FFF2-40B4-BE49-F238E27FC236}">
                <a16:creationId xmlns:a16="http://schemas.microsoft.com/office/drawing/2014/main" id="{64BC6435-633D-0131-F49E-446850166D6D}"/>
              </a:ext>
            </a:extLst>
          </p:cNvPr>
          <p:cNvSpPr/>
          <p:nvPr/>
        </p:nvSpPr>
        <p:spPr bwMode="white">
          <a:xfrm>
            <a:off x="2783632" y="5063890"/>
            <a:ext cx="427092" cy="327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5">
            <a:extLst>
              <a:ext uri="{FF2B5EF4-FFF2-40B4-BE49-F238E27FC236}">
                <a16:creationId xmlns:a16="http://schemas.microsoft.com/office/drawing/2014/main" id="{187EFC7E-EAA6-1973-AF07-D47651D3E022}"/>
              </a:ext>
            </a:extLst>
          </p:cNvPr>
          <p:cNvSpPr/>
          <p:nvPr/>
        </p:nvSpPr>
        <p:spPr bwMode="white">
          <a:xfrm>
            <a:off x="1991544" y="6381328"/>
            <a:ext cx="427092" cy="327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3978718"/>
            <a:ext cx="380826" cy="3907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9361040" cy="378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F2777441-EE3D-5FC3-D6B8-F5DF7C6D7A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4437112"/>
            <a:ext cx="9361040" cy="238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90D8582-511E-A300-33AC-93961550956D}"/>
              </a:ext>
            </a:extLst>
          </p:cNvPr>
          <p:cNvSpPr/>
          <p:nvPr/>
        </p:nvSpPr>
        <p:spPr bwMode="white">
          <a:xfrm>
            <a:off x="8904312" y="5373216"/>
            <a:ext cx="504056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