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9" r:id="rId6"/>
    <p:sldId id="331" r:id="rId7"/>
    <p:sldId id="333" r:id="rId8"/>
    <p:sldId id="334" r:id="rId9"/>
    <p:sldId id="336" r:id="rId10"/>
    <p:sldId id="337" r:id="rId11"/>
    <p:sldId id="338" r:id="rId12"/>
    <p:sldId id="340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4" autoAdjust="0"/>
    <p:restoredTop sz="94660"/>
  </p:normalViewPr>
  <p:slideViewPr>
    <p:cSldViewPr showGuides="1">
      <p:cViewPr varScale="1">
        <p:scale>
          <a:sx n="62" d="100"/>
          <a:sy n="62" d="100"/>
        </p:scale>
        <p:origin x="91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C667258-85C1-3F2D-C418-098CAC3EF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23" y="3015067"/>
            <a:ext cx="11480554" cy="8278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00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195512"/>
            <a:ext cx="1847008" cy="4477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05090" y="2185986"/>
            <a:ext cx="9251550" cy="4762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605090" y="3109992"/>
            <a:ext cx="5636231" cy="4762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279577" y="4053049"/>
            <a:ext cx="4032448" cy="4762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65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366197"/>
            <a:ext cx="1847008" cy="447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05090" y="2128177"/>
            <a:ext cx="4859062" cy="714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605090" y="3061211"/>
            <a:ext cx="4210990" cy="714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1" name="img_16777215" descr="14.png">
            <a:extLst>
              <a:ext uri="{FF2B5EF4-FFF2-40B4-BE49-F238E27FC236}">
                <a16:creationId xmlns:a16="http://schemas.microsoft.com/office/drawing/2014/main" id="{6F7D6A04-68FE-B333-60E5-ED93061625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083" y="3670041"/>
            <a:ext cx="11520000" cy="386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Rectangle 2">
            <a:extLst>
              <a:ext uri="{FF2B5EF4-FFF2-40B4-BE49-F238E27FC236}">
                <a16:creationId xmlns:a16="http://schemas.microsoft.com/office/drawing/2014/main" id="{5F36A473-C5AA-6287-1D2D-BA60BA9599F3}"/>
              </a:ext>
            </a:extLst>
          </p:cNvPr>
          <p:cNvSpPr/>
          <p:nvPr/>
        </p:nvSpPr>
        <p:spPr bwMode="white">
          <a:xfrm>
            <a:off x="719999" y="4919687"/>
            <a:ext cx="8078379" cy="6312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965376CD-C8BD-292B-2F0E-5353F80ED4F2}"/>
              </a:ext>
            </a:extLst>
          </p:cNvPr>
          <p:cNvSpPr/>
          <p:nvPr/>
        </p:nvSpPr>
        <p:spPr bwMode="white">
          <a:xfrm>
            <a:off x="2643173" y="5681143"/>
            <a:ext cx="3994966" cy="6312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36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122291"/>
            <a:ext cx="1847008" cy="448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05090" y="1988840"/>
            <a:ext cx="6083198" cy="6109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605090" y="2915108"/>
            <a:ext cx="5075086" cy="6109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39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63088" y="4114450"/>
            <a:ext cx="6937167" cy="6106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283659" y="4897306"/>
            <a:ext cx="4324509" cy="7639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89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950545"/>
            <a:ext cx="6998259" cy="6863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595570" y="3121162"/>
            <a:ext cx="3075173" cy="4766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5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2178651"/>
            <a:ext cx="8510427" cy="4389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595570" y="3132869"/>
            <a:ext cx="4508542" cy="4675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0" name="img_16777215" descr="3.png">
            <a:extLst>
              <a:ext uri="{FF2B5EF4-FFF2-40B4-BE49-F238E27FC236}">
                <a16:creationId xmlns:a16="http://schemas.microsoft.com/office/drawing/2014/main" id="{1DB492AD-EF9E-F0F4-C50A-31F21A9A9C6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905" y="3896242"/>
            <a:ext cx="11520000" cy="3871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Rectangle 2">
            <a:extLst>
              <a:ext uri="{FF2B5EF4-FFF2-40B4-BE49-F238E27FC236}">
                <a16:creationId xmlns:a16="http://schemas.microsoft.com/office/drawing/2014/main" id="{47D8918A-63D8-9719-2541-EE98B4C44064}"/>
              </a:ext>
            </a:extLst>
          </p:cNvPr>
          <p:cNvSpPr/>
          <p:nvPr/>
        </p:nvSpPr>
        <p:spPr bwMode="white">
          <a:xfrm>
            <a:off x="690821" y="5116963"/>
            <a:ext cx="6350187" cy="8042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0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2215050"/>
            <a:ext cx="6710227" cy="6378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img_16777215" descr="5.png">
            <a:extLst>
              <a:ext uri="{FF2B5EF4-FFF2-40B4-BE49-F238E27FC236}">
                <a16:creationId xmlns:a16="http://schemas.microsoft.com/office/drawing/2014/main" id="{938299C7-1D7A-9B73-162B-EB56B6D768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000" y="2852936"/>
            <a:ext cx="11520000" cy="2877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821C797D-83DF-4651-2F5F-9C990011659B}"/>
              </a:ext>
            </a:extLst>
          </p:cNvPr>
          <p:cNvSpPr/>
          <p:nvPr/>
        </p:nvSpPr>
        <p:spPr bwMode="white">
          <a:xfrm>
            <a:off x="633916" y="4301374"/>
            <a:ext cx="6710227" cy="7205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8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2425619"/>
            <a:ext cx="5918139" cy="643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img_16777215" descr="7.png">
            <a:extLst>
              <a:ext uri="{FF2B5EF4-FFF2-40B4-BE49-F238E27FC236}">
                <a16:creationId xmlns:a16="http://schemas.microsoft.com/office/drawing/2014/main" id="{EC7283FA-47E8-3BEE-917E-7AE70A9AC65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3068960"/>
            <a:ext cx="11520000" cy="2851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2018EA63-CE87-84B5-2CFC-E95FD2367685}"/>
              </a:ext>
            </a:extLst>
          </p:cNvPr>
          <p:cNvSpPr/>
          <p:nvPr/>
        </p:nvSpPr>
        <p:spPr bwMode="white">
          <a:xfrm>
            <a:off x="681916" y="4229808"/>
            <a:ext cx="9014483" cy="720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9">
            <a:extLst>
              <a:ext uri="{FF2B5EF4-FFF2-40B4-BE49-F238E27FC236}">
                <a16:creationId xmlns:a16="http://schemas.microsoft.com/office/drawing/2014/main" id="{2E40EB30-AF0B-B708-0C18-28FCC7457134}"/>
              </a:ext>
            </a:extLst>
          </p:cNvPr>
          <p:cNvSpPr/>
          <p:nvPr/>
        </p:nvSpPr>
        <p:spPr bwMode="white">
          <a:xfrm>
            <a:off x="2135560" y="5300692"/>
            <a:ext cx="6192687" cy="476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92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81652" y="4256974"/>
            <a:ext cx="1799404" cy="4482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357223" y="4276048"/>
            <a:ext cx="3941553" cy="476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4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083292"/>
            <a:ext cx="1847008" cy="4389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05090" y="2111920"/>
            <a:ext cx="4427107" cy="458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10.png">
            <a:extLst>
              <a:ext uri="{FF2B5EF4-FFF2-40B4-BE49-F238E27FC236}">
                <a16:creationId xmlns:a16="http://schemas.microsoft.com/office/drawing/2014/main" id="{5BBDB428-101A-C351-1FB8-05C07C27E16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000" y="2569968"/>
            <a:ext cx="11520000" cy="392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F7A479EB-BA66-73BB-8302-6A9B5E6210F0}"/>
              </a:ext>
            </a:extLst>
          </p:cNvPr>
          <p:cNvSpPr/>
          <p:nvPr/>
        </p:nvSpPr>
        <p:spPr bwMode="white">
          <a:xfrm>
            <a:off x="633917" y="3922717"/>
            <a:ext cx="1847008" cy="4477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3">
            <a:extLst>
              <a:ext uri="{FF2B5EF4-FFF2-40B4-BE49-F238E27FC236}">
                <a16:creationId xmlns:a16="http://schemas.microsoft.com/office/drawing/2014/main" id="{E44CDA8F-6CD8-38FC-B6CB-7EC025A14A92}"/>
              </a:ext>
            </a:extLst>
          </p:cNvPr>
          <p:cNvSpPr/>
          <p:nvPr/>
        </p:nvSpPr>
        <p:spPr bwMode="white">
          <a:xfrm>
            <a:off x="2557090" y="3951296"/>
            <a:ext cx="5245884" cy="4477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4">
            <a:extLst>
              <a:ext uri="{FF2B5EF4-FFF2-40B4-BE49-F238E27FC236}">
                <a16:creationId xmlns:a16="http://schemas.microsoft.com/office/drawing/2014/main" id="{1414D928-4C4B-0800-CDCA-73BEE42EE290}"/>
              </a:ext>
            </a:extLst>
          </p:cNvPr>
          <p:cNvSpPr/>
          <p:nvPr/>
        </p:nvSpPr>
        <p:spPr bwMode="white">
          <a:xfrm>
            <a:off x="2557090" y="4875357"/>
            <a:ext cx="3912991" cy="4477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2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176097"/>
            <a:ext cx="1847008" cy="4475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605090" y="2023255"/>
            <a:ext cx="8027414" cy="6856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605090" y="3068960"/>
            <a:ext cx="6371230" cy="7132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v2373@office2022.cn</cp:lastModifiedBy>
  <cp:revision>63</cp:revision>
  <dcterms:created xsi:type="dcterms:W3CDTF">2015-09-16T06:44:00Z</dcterms:created>
  <dcterms:modified xsi:type="dcterms:W3CDTF">2022-10-31T11:33:36Z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