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7" r:id="rId4"/>
    <p:sldId id="375" r:id="rId5"/>
    <p:sldId id="373" r:id="rId6"/>
    <p:sldId id="371" r:id="rId7"/>
    <p:sldId id="370" r:id="rId8"/>
    <p:sldId id="368" r:id="rId9"/>
    <p:sldId id="366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5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5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364" y="3118441"/>
            <a:ext cx="11449272" cy="621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AA1744-672A-29C3-A40B-1C7F619782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804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551384" y="2204864"/>
            <a:ext cx="8403969" cy="100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727964" y="3577856"/>
            <a:ext cx="6592171" cy="427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660802" y="4308275"/>
            <a:ext cx="6592171" cy="427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639454" y="5044412"/>
            <a:ext cx="6592171" cy="427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551384" y="5851732"/>
            <a:ext cx="6592171" cy="844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0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CF34C5-8E46-51D6-4BED-9B77D5C13F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02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926912-82AB-47A9-6042-C5A9C05C55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63" y="1412776"/>
            <a:ext cx="10800000" cy="4748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872968" y="1638684"/>
            <a:ext cx="9956705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911063" y="2468566"/>
            <a:ext cx="9439154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872968" y="3330049"/>
            <a:ext cx="9439154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911063" y="4205801"/>
            <a:ext cx="9439154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1013091" y="5081553"/>
            <a:ext cx="9439154" cy="1020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4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99F88B-2638-0506-3337-706601037A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3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720000" y="2628375"/>
            <a:ext cx="10172730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720000" y="3429000"/>
            <a:ext cx="9439154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746004" y="4317593"/>
            <a:ext cx="9439154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551384" y="5086589"/>
            <a:ext cx="9439154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67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A06454-3C63-35B7-B814-34A977496E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3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623392" y="2660113"/>
            <a:ext cx="10087225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720000" y="3429000"/>
            <a:ext cx="9439154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720000" y="4310798"/>
            <a:ext cx="9439154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720000" y="5192459"/>
            <a:ext cx="9558942" cy="972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00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7282E4-325D-6E51-DA71-C5DABC65F4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681905" y="2661728"/>
            <a:ext cx="10233954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720000" y="3501008"/>
            <a:ext cx="9439154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720000" y="4422422"/>
            <a:ext cx="9439154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681905" y="5334737"/>
            <a:ext cx="9439154" cy="974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01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95CD6E-5811-A933-134E-043196FA83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720000" y="2486674"/>
            <a:ext cx="10118935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720000" y="3429000"/>
            <a:ext cx="9439154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720000" y="4200972"/>
            <a:ext cx="9439154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658317" y="5096287"/>
            <a:ext cx="9439154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66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C663F-A44D-692C-E10A-9FBBDC3E8E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4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720000" y="2654261"/>
            <a:ext cx="10128528" cy="427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720000" y="3429000"/>
            <a:ext cx="9439154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767620" y="4342131"/>
            <a:ext cx="9439154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479376" y="5174627"/>
            <a:ext cx="9439154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335360" y="6084815"/>
            <a:ext cx="9439154" cy="53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04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72DD4E-2226-CA8C-B305-EB00D6F8DA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504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551385" y="2334564"/>
            <a:ext cx="7560840" cy="878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727964" y="3513982"/>
            <a:ext cx="6592171" cy="491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686665" y="4253699"/>
            <a:ext cx="6592171" cy="427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727964" y="5047642"/>
            <a:ext cx="6592171" cy="427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10D545F0-3113-1493-392F-6F7BC03F99A4}"/>
              </a:ext>
            </a:extLst>
          </p:cNvPr>
          <p:cNvSpPr/>
          <p:nvPr/>
        </p:nvSpPr>
        <p:spPr bwMode="auto">
          <a:xfrm>
            <a:off x="551384" y="5775855"/>
            <a:ext cx="6592171" cy="920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96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41</cp:revision>
  <dcterms:created xsi:type="dcterms:W3CDTF">2015-09-16T06:52:26Z</dcterms:created>
  <dcterms:modified xsi:type="dcterms:W3CDTF">2024-08-12T13:34:47Z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