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81" r:id="rId4"/>
    <p:sldId id="365" r:id="rId5"/>
    <p:sldId id="367" r:id="rId6"/>
    <p:sldId id="368" r:id="rId7"/>
    <p:sldId id="371" r:id="rId8"/>
    <p:sldId id="372" r:id="rId9"/>
    <p:sldId id="373" r:id="rId10"/>
    <p:sldId id="376" r:id="rId11"/>
    <p:sldId id="382" r:id="rId12"/>
    <p:sldId id="378" r:id="rId13"/>
    <p:sldId id="383" r:id="rId14"/>
    <p:sldId id="384" r:id="rId15"/>
    <p:sldId id="379" r:id="rId16"/>
    <p:sldId id="386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bin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94" name="yt_shape_15094"/>
          <p:cNvSpPr txBox="1"/>
          <p:nvPr/>
        </p:nvSpPr>
        <p:spPr>
          <a:xfrm>
            <a:off x="5512966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自主预习</a:t>
            </a:r>
          </a:p>
        </p:txBody>
      </p:sp>
      <p:pic>
        <p:nvPicPr>
          <p:cNvPr id="15095" name="yt_image_15095" title="H_25.9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576" y="1531667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97" name="yt_shape_15097"/>
          <p:cNvSpPr txBox="1"/>
          <p:nvPr/>
        </p:nvSpPr>
        <p:spPr>
          <a:xfrm>
            <a:off x="540120" y="1911566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从一个角的顶点出发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把这个角分成两个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的角的射线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6_1468c,isEnd"/>
              </a:rPr>
              <a:t>叫作这个角的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平分线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5B8A7F8-3708-E837-0333-DF345211AA41}"/>
              </a:ext>
            </a:extLst>
          </p:cNvPr>
          <p:cNvSpPr txBox="1"/>
          <p:nvPr/>
        </p:nvSpPr>
        <p:spPr>
          <a:xfrm>
            <a:off x="6850908" y="186476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099" name="yt_shape_15099"/>
          <p:cNvSpPr txBox="1"/>
          <p:nvPr/>
        </p:nvSpPr>
        <p:spPr>
          <a:xfrm>
            <a:off x="4722120" y="2885502"/>
            <a:ext cx="2814040" cy="2971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50" b="0" i="0" u="none" spc="21531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5098" name="yt_image_15098" title="H_25.92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2120" y="2959476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01" name="yt_shape_15101"/>
          <p:cNvSpPr txBox="1"/>
          <p:nvPr/>
        </p:nvSpPr>
        <p:spPr>
          <a:xfrm>
            <a:off x="540120" y="3339359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8eee"/>
              </a:rPr>
              <a:t>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102" name="yt_image_15102" title="H_123.12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54" y="4218106"/>
            <a:ext cx="1195230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04" name="yt_shape_15104"/>
          <p:cNvSpPr txBox="1"/>
          <p:nvPr/>
        </p:nvSpPr>
        <p:spPr>
          <a:xfrm>
            <a:off x="540000" y="6048745"/>
            <a:ext cx="7232749" cy="47659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【名师点拨】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利用角平分线定义和角的和差进行求解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69" name="yt_shape_15169"/>
          <p:cNvSpPr txBox="1"/>
          <p:nvPr/>
        </p:nvSpPr>
        <p:spPr>
          <a:xfrm>
            <a:off x="540000" y="2010194"/>
            <a:ext cx="5700278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B99DBBD-8F19-9570-9055-3373D9602E7D}"/>
              </a:ext>
            </a:extLst>
          </p:cNvPr>
          <p:cNvSpPr txBox="1"/>
          <p:nvPr/>
        </p:nvSpPr>
        <p:spPr>
          <a:xfrm>
            <a:off x="449989" y="1963388"/>
            <a:ext cx="3231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70F9312-CB7C-D316-0C8C-780302E586E0}"/>
              </a:ext>
            </a:extLst>
          </p:cNvPr>
          <p:cNvSpPr txBox="1"/>
          <p:nvPr/>
        </p:nvSpPr>
        <p:spPr>
          <a:xfrm>
            <a:off x="449989" y="2438876"/>
            <a:ext cx="2639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9E8F6D9-C4A7-FF16-D411-D3A8187CD8F6}"/>
              </a:ext>
            </a:extLst>
          </p:cNvPr>
          <p:cNvSpPr txBox="1"/>
          <p:nvPr/>
        </p:nvSpPr>
        <p:spPr>
          <a:xfrm>
            <a:off x="449989" y="2914364"/>
            <a:ext cx="3035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C7E0463-2DB4-76DE-6FD1-04E84FF8A1AF}"/>
              </a:ext>
            </a:extLst>
          </p:cNvPr>
          <p:cNvSpPr txBox="1"/>
          <p:nvPr/>
        </p:nvSpPr>
        <p:spPr>
          <a:xfrm>
            <a:off x="449989" y="3389852"/>
            <a:ext cx="3418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A3C4203-2B72-1B4E-5B06-B3E580924DF9}"/>
              </a:ext>
            </a:extLst>
          </p:cNvPr>
          <p:cNvSpPr txBox="1"/>
          <p:nvPr/>
        </p:nvSpPr>
        <p:spPr>
          <a:xfrm>
            <a:off x="449989" y="3865340"/>
            <a:ext cx="3232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08ACD10-0811-8C44-87C7-FC8C36E4DF37}"/>
              </a:ext>
            </a:extLst>
          </p:cNvPr>
          <p:cNvSpPr txBox="1"/>
          <p:nvPr/>
        </p:nvSpPr>
        <p:spPr>
          <a:xfrm>
            <a:off x="449989" y="4340828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3BB73CC-4F6A-5140-8070-364C956CAEEC}"/>
              </a:ext>
            </a:extLst>
          </p:cNvPr>
          <p:cNvSpPr txBox="1"/>
          <p:nvPr/>
        </p:nvSpPr>
        <p:spPr>
          <a:xfrm>
            <a:off x="449989" y="4816316"/>
            <a:ext cx="5460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0685C29-46BF-A4D5-9C6A-0590EAC8AC3D}"/>
              </a:ext>
            </a:extLst>
          </p:cNvPr>
          <p:cNvSpPr txBox="1"/>
          <p:nvPr/>
        </p:nvSpPr>
        <p:spPr>
          <a:xfrm>
            <a:off x="449989" y="5291804"/>
            <a:ext cx="5825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26C24F1-F806-D661-AD0E-9250D444AD27}"/>
              </a:ext>
            </a:extLst>
          </p:cNvPr>
          <p:cNvSpPr txBox="1"/>
          <p:nvPr/>
        </p:nvSpPr>
        <p:spPr>
          <a:xfrm>
            <a:off x="449989" y="5767292"/>
            <a:ext cx="2561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166" name="yt_shape_15166"/>
          <p:cNvSpPr txBox="1"/>
          <p:nvPr/>
        </p:nvSpPr>
        <p:spPr>
          <a:xfrm>
            <a:off x="540119" y="98072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方程思想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5b83"/>
              </a:rPr>
              <a:t>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167" name="yt_image_15167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04312" y="3018891"/>
            <a:ext cx="1965168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70" name="yt_shape_15170"/>
          <p:cNvSpPr txBox="1"/>
          <p:nvPr/>
        </p:nvSpPr>
        <p:spPr>
          <a:xfrm>
            <a:off x="540000" y="900000"/>
            <a:ext cx="7352975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请探索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的平分线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5173" name="yt_image_15173" title="H_131.31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65853" y="2010970"/>
            <a:ext cx="3286146" cy="166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2E65F67-4CAE-2988-3772-40177EFF8967}"/>
              </a:ext>
            </a:extLst>
          </p:cNvPr>
          <p:cNvSpPr txBox="1"/>
          <p:nvPr/>
        </p:nvSpPr>
        <p:spPr>
          <a:xfrm>
            <a:off x="449989" y="1804170"/>
            <a:ext cx="5501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6BCE80-D98D-C7ED-DE85-6746AE739EAF}"/>
              </a:ext>
            </a:extLst>
          </p:cNvPr>
          <p:cNvSpPr txBox="1"/>
          <p:nvPr/>
        </p:nvSpPr>
        <p:spPr>
          <a:xfrm>
            <a:off x="449989" y="2279658"/>
            <a:ext cx="3324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B99CE4E-1A30-3399-A80C-616223EE0562}"/>
              </a:ext>
            </a:extLst>
          </p:cNvPr>
          <p:cNvSpPr txBox="1"/>
          <p:nvPr/>
        </p:nvSpPr>
        <p:spPr>
          <a:xfrm>
            <a:off x="449989" y="2755146"/>
            <a:ext cx="3436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D941F1E-23C2-FB07-45DC-3F740B47FF04}"/>
              </a:ext>
            </a:extLst>
          </p:cNvPr>
          <p:cNvSpPr txBox="1"/>
          <p:nvPr/>
        </p:nvSpPr>
        <p:spPr>
          <a:xfrm>
            <a:off x="449989" y="3230634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34DDCDB-9FF6-2548-94FD-6FFD3BDE905A}"/>
              </a:ext>
            </a:extLst>
          </p:cNvPr>
          <p:cNvSpPr txBox="1"/>
          <p:nvPr/>
        </p:nvSpPr>
        <p:spPr>
          <a:xfrm>
            <a:off x="449989" y="3706122"/>
            <a:ext cx="3342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75" name="yt_shape_15175"/>
          <p:cNvSpPr txBox="1"/>
          <p:nvPr/>
        </p:nvSpPr>
        <p:spPr>
          <a:xfrm>
            <a:off x="540000" y="900000"/>
            <a:ext cx="10964540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是否仍然满足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中的大小关系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仍满足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的平分线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5177" name="yt_image_15177" title="H_131.31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68208" y="1971450"/>
            <a:ext cx="3286146" cy="166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1E861C3-72A9-3573-6BD6-13353BF12571}"/>
              </a:ext>
            </a:extLst>
          </p:cNvPr>
          <p:cNvSpPr txBox="1"/>
          <p:nvPr/>
        </p:nvSpPr>
        <p:spPr>
          <a:xfrm>
            <a:off x="449989" y="1328682"/>
            <a:ext cx="66189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仍满足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DE2C049-0B55-FA1D-AE23-09A8B4B1BF07}"/>
              </a:ext>
            </a:extLst>
          </p:cNvPr>
          <p:cNvSpPr txBox="1"/>
          <p:nvPr/>
        </p:nvSpPr>
        <p:spPr>
          <a:xfrm>
            <a:off x="449989" y="1804170"/>
            <a:ext cx="4129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2D92E0D-5754-72CC-F16C-39E3DAED94DB}"/>
              </a:ext>
            </a:extLst>
          </p:cNvPr>
          <p:cNvSpPr txBox="1"/>
          <p:nvPr/>
        </p:nvSpPr>
        <p:spPr>
          <a:xfrm>
            <a:off x="449989" y="2279658"/>
            <a:ext cx="3324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D4D5EC2-3795-E0C7-ABE5-A95E70A11111}"/>
              </a:ext>
            </a:extLst>
          </p:cNvPr>
          <p:cNvSpPr txBox="1"/>
          <p:nvPr/>
        </p:nvSpPr>
        <p:spPr>
          <a:xfrm>
            <a:off x="449989" y="2755146"/>
            <a:ext cx="3436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D9EB971-4A88-927F-9828-AA712ADBA913}"/>
              </a:ext>
            </a:extLst>
          </p:cNvPr>
          <p:cNvSpPr txBox="1"/>
          <p:nvPr/>
        </p:nvSpPr>
        <p:spPr>
          <a:xfrm>
            <a:off x="449989" y="3230634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8E7A0DE-32DA-9A96-176E-0AAE602F8A53}"/>
              </a:ext>
            </a:extLst>
          </p:cNvPr>
          <p:cNvSpPr txBox="1"/>
          <p:nvPr/>
        </p:nvSpPr>
        <p:spPr>
          <a:xfrm>
            <a:off x="449989" y="3706122"/>
            <a:ext cx="3342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179" name="yt_shape_15179"/>
              <p:cNvSpPr txBox="1"/>
              <p:nvPr/>
            </p:nvSpPr>
            <p:spPr>
              <a:xfrm>
                <a:off x="540000" y="900000"/>
                <a:ext cx="9178795" cy="25594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的平分线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5179" name="yt_shape_15179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178795" cy="2559419"/>
              </a:xfrm>
              <a:prstGeom prst="rect">
                <a:avLst/>
              </a:prstGeom>
              <a:blipFill>
                <a:blip r:embed="rId2"/>
                <a:stretch>
                  <a:fillRect l="-2060" t="-2148" r="-1262" b="-33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182" name="yt_image_15182" title="H_131.31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77949" y="1821847"/>
            <a:ext cx="3286146" cy="166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B4D3F94-4EEA-5DBA-AEFE-1546E8D24B89}"/>
              </a:ext>
            </a:extLst>
          </p:cNvPr>
          <p:cNvSpPr txBox="1"/>
          <p:nvPr/>
        </p:nvSpPr>
        <p:spPr>
          <a:xfrm>
            <a:off x="449989" y="1328682"/>
            <a:ext cx="6601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544FDE0-636E-B157-6CCD-6AB711CAFF53}"/>
              </a:ext>
            </a:extLst>
          </p:cNvPr>
          <p:cNvSpPr txBox="1"/>
          <p:nvPr/>
        </p:nvSpPr>
        <p:spPr>
          <a:xfrm>
            <a:off x="449989" y="1804170"/>
            <a:ext cx="5477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70243DC-4500-338F-6504-FAA1178A637C}"/>
              </a:ext>
            </a:extLst>
          </p:cNvPr>
          <p:cNvSpPr txBox="1"/>
          <p:nvPr/>
        </p:nvSpPr>
        <p:spPr>
          <a:xfrm>
            <a:off x="449989" y="2279658"/>
            <a:ext cx="4129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2FF485E-A5B7-180F-4334-650D3F8278C4}"/>
                  </a:ext>
                </a:extLst>
              </p:cNvPr>
              <p:cNvSpPr txBox="1"/>
              <p:nvPr/>
            </p:nvSpPr>
            <p:spPr>
              <a:xfrm>
                <a:off x="449989" y="2755146"/>
                <a:ext cx="43869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21}">
                <a:extLst>
                  <a:ext uri="{FF2B5EF4-FFF2-40B4-BE49-F238E27FC236}">
                    <a16:creationId xmlns:a16="http://schemas.microsoft.com/office/drawing/2014/main" id="{52FF485E-A5B7-180F-4334-650D3F8278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5146"/>
                <a:ext cx="4386961" cy="726326"/>
              </a:xfrm>
              <a:prstGeom prst="rect">
                <a:avLst/>
              </a:prstGeom>
              <a:blipFill>
                <a:blip r:embed="rId4"/>
                <a:stretch>
                  <a:fillRect l="-2225" r="-222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85" name="yt_shape_15185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184" name="yt_image_15184" title="H_50.9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87" name="yt_shape_15187"/>
          <p:cNvSpPr txBox="1"/>
          <p:nvPr/>
        </p:nvSpPr>
        <p:spPr>
          <a:xfrm>
            <a:off x="540119" y="159758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贵阳市中天中学单元卷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4f3e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5189"/>
              <p:cNvSpPr txBox="1"/>
              <p:nvPr/>
            </p:nvSpPr>
            <p:spPr>
              <a:xfrm>
                <a:off x="540000" y="2940148"/>
                <a:ext cx="7369005" cy="46653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是直角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的平分线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的平分线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="">
          <p:sp>
            <p:nvSpPr>
              <p:cNvPr id="2" name="yt_shape_151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40148"/>
                <a:ext cx="7369005" cy="4665316"/>
              </a:xfrm>
              <a:prstGeom prst="rect">
                <a:avLst/>
              </a:prstGeom>
              <a:blipFill>
                <a:blip r:embed="rId3"/>
                <a:stretch>
                  <a:fillRect l="-2566" t="-2219" r="-15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AD91561-C948-4E0D-306F-3AD9BD02FB60}"/>
              </a:ext>
            </a:extLst>
          </p:cNvPr>
          <p:cNvSpPr txBox="1"/>
          <p:nvPr/>
        </p:nvSpPr>
        <p:spPr>
          <a:xfrm>
            <a:off x="449989" y="2767001"/>
            <a:ext cx="4372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是直角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5D30F9-9DED-0736-16E2-B6716D702897}"/>
              </a:ext>
            </a:extLst>
          </p:cNvPr>
          <p:cNvSpPr txBox="1"/>
          <p:nvPr/>
        </p:nvSpPr>
        <p:spPr>
          <a:xfrm>
            <a:off x="449989" y="3127041"/>
            <a:ext cx="2408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65CCA04-6B40-38E3-F347-54BB10AD69D7}"/>
              </a:ext>
            </a:extLst>
          </p:cNvPr>
          <p:cNvSpPr txBox="1"/>
          <p:nvPr/>
        </p:nvSpPr>
        <p:spPr>
          <a:xfrm>
            <a:off x="449989" y="3487081"/>
            <a:ext cx="7477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°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°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140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A3EEE75-21A1-0D74-91FD-CDCCDFA68436}"/>
              </a:ext>
            </a:extLst>
          </p:cNvPr>
          <p:cNvSpPr txBox="1"/>
          <p:nvPr/>
        </p:nvSpPr>
        <p:spPr>
          <a:xfrm>
            <a:off x="449989" y="3847121"/>
            <a:ext cx="4198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8FE26BB-AD3C-CEF2-6145-A09FDE15E11F}"/>
              </a:ext>
            </a:extLst>
          </p:cNvPr>
          <p:cNvSpPr txBox="1"/>
          <p:nvPr/>
        </p:nvSpPr>
        <p:spPr>
          <a:xfrm>
            <a:off x="449989" y="4286133"/>
            <a:ext cx="3490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A434326-EC67-DF03-F485-EBE2F0FD57F4}"/>
                  </a:ext>
                </a:extLst>
              </p:cNvPr>
              <p:cNvSpPr txBox="1"/>
              <p:nvPr/>
            </p:nvSpPr>
            <p:spPr>
              <a:xfrm>
                <a:off x="449989" y="4639209"/>
                <a:ext cx="62205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140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A434326-EC67-DF03-F485-EBE2F0FD57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39209"/>
                <a:ext cx="6220523" cy="765061"/>
              </a:xfrm>
              <a:prstGeom prst="rect">
                <a:avLst/>
              </a:prstGeom>
              <a:blipFill>
                <a:blip r:embed="rId4"/>
                <a:stretch>
                  <a:fillRect l="-1569" r="-1569" b="-7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2647E52-1324-5CCA-45DA-61EE152A3CF7}"/>
                  </a:ext>
                </a:extLst>
              </p:cNvPr>
              <p:cNvSpPr txBox="1"/>
              <p:nvPr/>
            </p:nvSpPr>
            <p:spPr>
              <a:xfrm>
                <a:off x="449989" y="5314308"/>
                <a:ext cx="54077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NO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2647E52-1324-5CCA-45DA-61EE152A3C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14308"/>
                <a:ext cx="5407723" cy="765061"/>
              </a:xfrm>
              <a:prstGeom prst="rect">
                <a:avLst/>
              </a:prstGeom>
              <a:blipFill>
                <a:blip r:embed="rId5"/>
                <a:stretch>
                  <a:fillRect l="-1804" r="-1691" b="-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EE734F12-8083-FF41-83C7-04B04AD7A7D5}"/>
              </a:ext>
            </a:extLst>
          </p:cNvPr>
          <p:cNvSpPr txBox="1"/>
          <p:nvPr/>
        </p:nvSpPr>
        <p:spPr>
          <a:xfrm>
            <a:off x="449989" y="6007361"/>
            <a:ext cx="7477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5191" name="yt_image_15191" title="H_144.27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62432" y="3487081"/>
            <a:ext cx="1261533" cy="183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193" name="yt_shape_15193"/>
              <p:cNvSpPr txBox="1"/>
              <p:nvPr/>
            </p:nvSpPr>
            <p:spPr>
              <a:xfrm>
                <a:off x="540119" y="900000"/>
                <a:ext cx="11492915" cy="322492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当锐角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的大小发生改变时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的大小也会发生改变吗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为什么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当锐角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的大小发生改变时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的大小不发生改变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3_4f8c1"/>
                  </a:rPr>
                  <a:t>理由如</a:t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下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d0011"/>
                  </a:rPr>
                  <a:t>）</a:t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的大小与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的大小无关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总是等于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的一半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5193" name="yt_shape_15193" descr="{&quot;rangeId&quot;:26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224922"/>
              </a:xfrm>
              <a:prstGeom prst="rect">
                <a:avLst/>
              </a:prstGeom>
              <a:blipFill>
                <a:blip r:embed="rId2"/>
                <a:stretch>
                  <a:fillRect l="-1645" t="-1701" b="-49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196" name="yt_image_15196" title="H_144.27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20610" y="2034176"/>
            <a:ext cx="1261533" cy="183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4830A6C-DFA3-4CE7-FF78-437291B3FD42}"/>
              </a:ext>
            </a:extLst>
          </p:cNvPr>
          <p:cNvSpPr txBox="1"/>
          <p:nvPr/>
        </p:nvSpPr>
        <p:spPr>
          <a:xfrm>
            <a:off x="450107" y="1328682"/>
            <a:ext cx="11201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当锐角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的大小发生改变时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的大小不发生改变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3_4f8c1"/>
              </a:rPr>
              <a:t>理由如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下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：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AB38A5D-2DB4-205B-85C6-F9BD4B3FB091}"/>
                  </a:ext>
                </a:extLst>
              </p:cNvPr>
              <p:cNvSpPr txBox="1"/>
              <p:nvPr/>
            </p:nvSpPr>
            <p:spPr>
              <a:xfrm>
                <a:off x="450108" y="2132856"/>
                <a:ext cx="11273472" cy="9118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MO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MO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NO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</a:p>
              <a:p>
                <a:pPr lvl="0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1_d0011"/>
                  </a:rPr>
                  <a:t>）</a:t>
                </a:r>
                <a:r>
                  <a:rPr lang="zh-CN" altLang="zh-CN" sz="2400" spc="375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spc="375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i="1" spc="375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，</a:t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AB38A5D-2DB4-205B-85C6-F9BD4B3FB0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132856"/>
                <a:ext cx="11273472" cy="911863"/>
              </a:xfrm>
              <a:prstGeom prst="rect">
                <a:avLst/>
              </a:prstGeom>
              <a:blipFill>
                <a:blip r:embed="rId4"/>
                <a:stretch>
                  <a:fillRect l="-865" t="-33557" b="-14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71116FE7-FC5A-FB7D-78E8-7EB390A4BFE5}"/>
              </a:ext>
            </a:extLst>
          </p:cNvPr>
          <p:cNvSpPr txBox="1"/>
          <p:nvPr/>
        </p:nvSpPr>
        <p:spPr>
          <a:xfrm>
            <a:off x="450108" y="3212976"/>
            <a:ext cx="92034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的大小与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的大小无关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总是等于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的一半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106" name="yt_shape_15106"/>
              <p:cNvSpPr txBox="1"/>
              <p:nvPr/>
            </p:nvSpPr>
            <p:spPr>
              <a:xfrm>
                <a:off x="540000" y="900000"/>
                <a:ext cx="5700016" cy="57693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【学生解答】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1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1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平分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1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1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1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1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1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平分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1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1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1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1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1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1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1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1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1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1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1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1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1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134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67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="">
          <p:sp>
            <p:nvSpPr>
              <p:cNvPr id="15106" name="yt_shape_151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700016" cy="5769360"/>
              </a:xfrm>
              <a:prstGeom prst="rect">
                <a:avLst/>
              </a:prstGeom>
              <a:blipFill>
                <a:blip r:embed="rId2"/>
                <a:stretch>
                  <a:fillRect l="-3316" t="-951" b="-17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yt_image_15102" title="H_123.12">
            <a:extLst>
              <a:ext uri="{FF2B5EF4-FFF2-40B4-BE49-F238E27FC236}">
                <a16:creationId xmlns:a16="http://schemas.microsoft.com/office/drawing/2014/main" id="{1D779107-19EE-355F-20DD-10DE1916FD23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32104" y="2564904"/>
            <a:ext cx="1195230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21" name="yt_shape_15121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120" name="yt_image_15120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23" name="yt_shape_15123"/>
          <p:cNvSpPr txBox="1"/>
          <p:nvPr/>
        </p:nvSpPr>
        <p:spPr>
          <a:xfrm>
            <a:off x="540000" y="1603297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角的平分线及等分线</a:t>
            </a:r>
          </a:p>
        </p:txBody>
      </p:sp>
      <p:sp>
        <p:nvSpPr>
          <p:cNvPr id="15124" name="yt_shape_15124"/>
          <p:cNvSpPr txBox="1"/>
          <p:nvPr/>
        </p:nvSpPr>
        <p:spPr>
          <a:xfrm>
            <a:off x="540119" y="210286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内部的一条射线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下列条件中不能确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51d6"/>
              </a:rPr>
              <a:t>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128" name="yt_table_15128_skip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36982719"/>
                  </p:ext>
                </p:extLst>
              </p:nvPr>
            </p:nvGraphicFramePr>
            <p:xfrm>
              <a:off x="540056" y="3062297"/>
              <a:ext cx="9139556" cy="1057085"/>
            </p:xfrm>
            <a:graphic>
              <a:graphicData uri="http://schemas.openxmlformats.org/drawingml/2006/table">
                <a:tbl>
                  <a:tblPr/>
                  <a:tblGrid>
                    <a:gridCol w="4454843">
                      <a:extLst>
                        <a:ext uri="{9D8B030D-6E8A-4147-A177-3AD203B41FA5}">
                          <a16:colId xmlns:a16="http://schemas.microsoft.com/office/drawing/2014/main" val="10751"/>
                        </a:ext>
                      </a:extLst>
                    </a:gridCol>
                    <a:gridCol w="4684713">
                      <a:extLst>
                        <a:ext uri="{9D8B030D-6E8A-4147-A177-3AD203B41FA5}">
                          <a16:colId xmlns:a16="http://schemas.microsoft.com/office/drawing/2014/main" val="1075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BO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BO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BO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7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5128" name="yt_table_15128_skip" descr="{&quot;rangeId&quot;:4,&quot;type&quot;:&quot;Option&quot;,&quot;drawing&quot;:[&quot;yt_shape_15125&quot;]}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36982719"/>
                  </p:ext>
                </p:extLst>
              </p:nvPr>
            </p:nvGraphicFramePr>
            <p:xfrm>
              <a:off x="540056" y="3062297"/>
              <a:ext cx="9139556" cy="1057085"/>
            </p:xfrm>
            <a:graphic>
              <a:graphicData uri="http://schemas.openxmlformats.org/drawingml/2006/table">
                <a:tbl>
                  <a:tblPr/>
                  <a:tblGrid>
                    <a:gridCol w="4454843">
                      <a:extLst>
                        <a:ext uri="{9D8B030D-6E8A-4147-A177-3AD203B41FA5}">
                          <a16:colId xmlns:a16="http://schemas.microsoft.com/office/drawing/2014/main" val="10751"/>
                        </a:ext>
                      </a:extLst>
                    </a:gridCol>
                    <a:gridCol w="4684713">
                      <a:extLst>
                        <a:ext uri="{9D8B030D-6E8A-4147-A177-3AD203B41FA5}">
                          <a16:colId xmlns:a16="http://schemas.microsoft.com/office/drawing/2014/main" val="10752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BO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BO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6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BO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5059" t="-75000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8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5125" name="yt_shape_15125_skip" title="H_126.5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45313" y="3062297"/>
            <a:ext cx="1604523" cy="1607580"/>
            <a:chOff x="0" y="0"/>
            <a:chExt cx="1604523" cy="1607580"/>
          </a:xfrm>
        </p:grpSpPr>
        <p:pic>
          <p:nvPicPr>
            <p:cNvPr id="2" name="yt_image_15125">
              <a:extLst>
                <a:ext uri="">
                  <a16:creationId xmlns=""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604523" cy="1211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127" name="yt_shape_15127" descr="{&quot;rangeId&quot;:0,&quot;IgnoreLineSpacing&quot;:1}"/>
            <p:cNvSpPr txBox="1"/>
            <p:nvPr/>
          </p:nvSpPr>
          <p:spPr>
            <a:xfrm>
              <a:off x="268980" y="124758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l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第1题图</a:t>
              </a:r>
            </a:p>
          </p:txBody>
        </p:sp>
      </p:grpSp>
      <p:pic>
        <p:nvPicPr>
          <p:cNvPr id="4" name="yt_shape_1723549711931">
            <a:extLst>
              <a:ext uri="{FF2B5EF4-FFF2-40B4-BE49-F238E27FC236}">
                <a16:creationId xmlns:a16="http://schemas.microsoft.com/office/drawing/2014/main" id="{64CEEF9B-F526-ACB1-C9CB-18A60940903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4A0C031-34BB-9CF9-9444-C9DDDF27C2C5}"/>
              </a:ext>
            </a:extLst>
          </p:cNvPr>
          <p:cNvSpPr txBox="1"/>
          <p:nvPr/>
        </p:nvSpPr>
        <p:spPr>
          <a:xfrm>
            <a:off x="1059708" y="253154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129" name="yt_shape_15129"/>
              <p:cNvSpPr txBox="1"/>
              <p:nvPr/>
            </p:nvSpPr>
            <p:spPr>
              <a:xfrm>
                <a:off x="540119" y="900000"/>
                <a:ext cx="11492915" cy="160146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的三等分线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51aa4,isEnd"/>
                  </a:rPr>
                  <a:t>的平分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的平分线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755ed,isEnd"/>
                  </a:rPr>
                  <a:t>D</a:t>
                </a:r>
                <a:b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5129" name="yt_shape_151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601464"/>
              </a:xfrm>
              <a:prstGeom prst="rect">
                <a:avLst/>
              </a:prstGeom>
              <a:blipFill>
                <a:blip r:embed="rId2"/>
                <a:stretch>
                  <a:fillRect l="-1645" t="-3435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131" name="yt_shape_15131" title="H_146.4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4395" y="2704616"/>
            <a:ext cx="1723208" cy="1860183"/>
            <a:chOff x="0" y="0"/>
            <a:chExt cx="1723208" cy="1860183"/>
          </a:xfrm>
        </p:grpSpPr>
        <p:pic>
          <p:nvPicPr>
            <p:cNvPr id="2" name="yt_image_15131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23208" cy="14641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133" name="yt_shape_15133" descr="{&quot;rangeId&quot;:0,&quot;IgnoreLineSpacing&quot;:1}"/>
            <p:cNvSpPr txBox="1"/>
            <p:nvPr/>
          </p:nvSpPr>
          <p:spPr>
            <a:xfrm>
              <a:off x="328323" y="150018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第2题图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95A4088-2AD7-3E65-8379-CDE45C07A04A}"/>
              </a:ext>
            </a:extLst>
          </p:cNvPr>
          <p:cNvSpPr txBox="1"/>
          <p:nvPr/>
        </p:nvSpPr>
        <p:spPr>
          <a:xfrm>
            <a:off x="9559182" y="853194"/>
            <a:ext cx="1142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24FD14-AB97-5A80-A297-1EE536E02C6E}"/>
              </a:ext>
            </a:extLst>
          </p:cNvPr>
          <p:cNvSpPr txBox="1"/>
          <p:nvPr/>
        </p:nvSpPr>
        <p:spPr>
          <a:xfrm>
            <a:off x="2540846" y="1328682"/>
            <a:ext cx="11595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5586375-3976-70E1-9366-440E4F8C272E}"/>
              </a:ext>
            </a:extLst>
          </p:cNvPr>
          <p:cNvSpPr txBox="1"/>
          <p:nvPr/>
        </p:nvSpPr>
        <p:spPr>
          <a:xfrm>
            <a:off x="7016007" y="1328682"/>
            <a:ext cx="11595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88D892F-A5CF-F95E-1E23-E8A7FF45ADB3}"/>
              </a:ext>
            </a:extLst>
          </p:cNvPr>
          <p:cNvSpPr txBox="1"/>
          <p:nvPr/>
        </p:nvSpPr>
        <p:spPr>
          <a:xfrm>
            <a:off x="8957521" y="1328682"/>
            <a:ext cx="1177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364A8E-19D6-2BC5-7A95-A41B91493A23}"/>
              </a:ext>
            </a:extLst>
          </p:cNvPr>
          <p:cNvSpPr txBox="1"/>
          <p:nvPr/>
        </p:nvSpPr>
        <p:spPr>
          <a:xfrm>
            <a:off x="1283546" y="1804170"/>
            <a:ext cx="1477074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A7857FA-BBB7-AB8D-6CA1-2C9A5140205E}"/>
              </a:ext>
            </a:extLst>
          </p:cNvPr>
          <p:cNvSpPr txBox="1"/>
          <p:nvPr/>
        </p:nvSpPr>
        <p:spPr>
          <a:xfrm>
            <a:off x="4674446" y="1804170"/>
            <a:ext cx="4785423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35" name="yt_shape_15135"/>
          <p:cNvSpPr txBox="1"/>
          <p:nvPr/>
        </p:nvSpPr>
        <p:spPr>
          <a:xfrm>
            <a:off x="540000" y="900000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角的计算</a:t>
            </a:r>
          </a:p>
        </p:txBody>
      </p:sp>
      <p:sp>
        <p:nvSpPr>
          <p:cNvPr id="15136" name="yt_shape_15136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7aab"/>
              </a:rPr>
              <a:t>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140" name="yt_table_1514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143812"/>
              </p:ext>
            </p:extLst>
          </p:nvPr>
        </p:nvGraphicFramePr>
        <p:xfrm>
          <a:off x="540056" y="2359000"/>
          <a:ext cx="99434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753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54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755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7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75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8"/>
                  </a:ext>
                </a:extLst>
              </a:tr>
            </a:tbl>
          </a:graphicData>
        </a:graphic>
      </p:graphicFrame>
      <p:grpSp>
        <p:nvGrpSpPr>
          <p:cNvPr id="15137" name="yt_shape_15137_skip" title="H_131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721362" y="3186576"/>
            <a:ext cx="1130427" cy="1673874"/>
            <a:chOff x="0" y="0"/>
            <a:chExt cx="1130427" cy="1673874"/>
          </a:xfrm>
        </p:grpSpPr>
        <p:pic>
          <p:nvPicPr>
            <p:cNvPr id="2" name="yt_image_15137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30427" cy="1277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139" name="yt_shape_15139" descr="{&quot;rangeId&quot;:0,&quot;IgnoreLineSpacing&quot;:1}"/>
            <p:cNvSpPr txBox="1"/>
            <p:nvPr/>
          </p:nvSpPr>
          <p:spPr>
            <a:xfrm>
              <a:off x="31932" y="131387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l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pic>
        <p:nvPicPr>
          <p:cNvPr id="4" name="yt_shape_1723549711998">
            <a:extLst>
              <a:ext uri="{FF2B5EF4-FFF2-40B4-BE49-F238E27FC236}">
                <a16:creationId xmlns:a16="http://schemas.microsoft.com/office/drawing/2014/main" id="{9A340458-4E91-0590-D8D6-CD886B6F32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202EF4B-F7CE-20A7-2DE8-904CD114164F}"/>
              </a:ext>
            </a:extLst>
          </p:cNvPr>
          <p:cNvSpPr txBox="1"/>
          <p:nvPr/>
        </p:nvSpPr>
        <p:spPr>
          <a:xfrm>
            <a:off x="2661496" y="182824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142" name="yt_shape_15142"/>
          <p:cNvSpPr txBox="1"/>
          <p:nvPr/>
        </p:nvSpPr>
        <p:spPr>
          <a:xfrm>
            <a:off x="540000" y="4887167"/>
            <a:ext cx="5466240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3CB5DD5-8653-C2FE-838E-5C53ECED11D5}"/>
              </a:ext>
            </a:extLst>
          </p:cNvPr>
          <p:cNvSpPr txBox="1"/>
          <p:nvPr/>
        </p:nvSpPr>
        <p:spPr>
          <a:xfrm>
            <a:off x="3690077" y="5315849"/>
            <a:ext cx="20485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E0FBD2D-E465-A115-967F-5F4CA7F93C29}"/>
              </a:ext>
            </a:extLst>
          </p:cNvPr>
          <p:cNvSpPr txBox="1"/>
          <p:nvPr/>
        </p:nvSpPr>
        <p:spPr>
          <a:xfrm>
            <a:off x="3258277" y="5791337"/>
            <a:ext cx="14643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45" name="yt_shape_15145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87a3"/>
              </a:rPr>
              <a:t>C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146" name="yt_image_15146" title="H_117.9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4491" y="1995319"/>
            <a:ext cx="1623016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148" name="yt_shape_15148"/>
              <p:cNvSpPr txBox="1"/>
              <p:nvPr/>
            </p:nvSpPr>
            <p:spPr>
              <a:xfrm>
                <a:off x="540000" y="3543107"/>
                <a:ext cx="7195881" cy="20792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5148" name="yt_shape_15148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43107"/>
                <a:ext cx="7195881" cy="2079287"/>
              </a:xfrm>
              <a:prstGeom prst="rect">
                <a:avLst/>
              </a:prstGeom>
              <a:blipFill>
                <a:blip r:embed="rId3"/>
                <a:stretch>
                  <a:fillRect l="-2627" t="-2346" r="-1780" b="-43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8B58636-1803-428C-63B2-7DFF2775CDEC}"/>
              </a:ext>
            </a:extLst>
          </p:cNvPr>
          <p:cNvSpPr txBox="1"/>
          <p:nvPr/>
        </p:nvSpPr>
        <p:spPr>
          <a:xfrm>
            <a:off x="449989" y="3496301"/>
            <a:ext cx="5325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6E5F2C5-C37D-2909-E8F7-308F235A96FB}"/>
              </a:ext>
            </a:extLst>
          </p:cNvPr>
          <p:cNvSpPr txBox="1"/>
          <p:nvPr/>
        </p:nvSpPr>
        <p:spPr>
          <a:xfrm>
            <a:off x="449989" y="3971789"/>
            <a:ext cx="7306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0855FEE-ACCE-71B9-2ACE-4389C2C90B84}"/>
              </a:ext>
            </a:extLst>
          </p:cNvPr>
          <p:cNvSpPr txBox="1"/>
          <p:nvPr/>
        </p:nvSpPr>
        <p:spPr>
          <a:xfrm>
            <a:off x="449989" y="4447277"/>
            <a:ext cx="3250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52E922D-A147-4D8E-4BAB-43D5CD9D6AF8}"/>
                  </a:ext>
                </a:extLst>
              </p:cNvPr>
              <p:cNvSpPr txBox="1"/>
              <p:nvPr/>
            </p:nvSpPr>
            <p:spPr>
              <a:xfrm>
                <a:off x="449989" y="4922765"/>
                <a:ext cx="44393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9, 'mathAnswerShape': 1}">
                <a:extLst>
                  <a:ext uri="{FF2B5EF4-FFF2-40B4-BE49-F238E27FC236}">
                    <a16:creationId xmlns:a16="http://schemas.microsoft.com/office/drawing/2014/main" id="{852E922D-A147-4D8E-4BAB-43D5CD9D6A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22765"/>
                <a:ext cx="4439348" cy="726326"/>
              </a:xfrm>
              <a:prstGeom prst="rect">
                <a:avLst/>
              </a:prstGeom>
              <a:blipFill>
                <a:blip r:embed="rId4"/>
                <a:stretch>
                  <a:fillRect l="-2198" r="-219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0" name="yt_shape_15150"/>
          <p:cNvSpPr txBox="1"/>
          <p:nvPr/>
        </p:nvSpPr>
        <p:spPr>
          <a:xfrm>
            <a:off x="540000" y="900000"/>
            <a:ext cx="400109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易错点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考虑不全面导致漏解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A047D77-4460-0124-82B3-E3A38C8D5F0B}"/>
              </a:ext>
            </a:extLst>
          </p:cNvPr>
          <p:cNvSpPr txBox="1"/>
          <p:nvPr/>
        </p:nvSpPr>
        <p:spPr>
          <a:xfrm>
            <a:off x="449989" y="853194"/>
            <a:ext cx="4142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易错点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考虑不全面导致漏解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1" name="yt_shape_1515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E4D08B2-9B72-64B8-CF2A-C0D3F446A30A}"/>
              </a:ext>
            </a:extLst>
          </p:cNvPr>
          <p:cNvSpPr txBox="1"/>
          <p:nvPr/>
        </p:nvSpPr>
        <p:spPr>
          <a:xfrm>
            <a:off x="9938596" y="853194"/>
            <a:ext cx="1170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e2db0"/>
              </a:rPr>
              <a:t>或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9CCBE84-B653-754F-F473-1B4C8223DD62}"/>
              </a:ext>
            </a:extLst>
          </p:cNvPr>
          <p:cNvSpPr txBox="1"/>
          <p:nvPr/>
        </p:nvSpPr>
        <p:spPr>
          <a:xfrm>
            <a:off x="450108" y="132868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153" name="yt_shape_15153"/>
          <p:cNvSpPr txBox="1"/>
          <p:nvPr/>
        </p:nvSpPr>
        <p:spPr>
          <a:xfrm>
            <a:off x="507622" y="2132856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152" name="yt_image_15152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22" y="2132856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55" name="yt_shape_15155"/>
          <p:cNvSpPr txBox="1"/>
          <p:nvPr/>
        </p:nvSpPr>
        <p:spPr>
          <a:xfrm>
            <a:off x="507741" y="282472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是一条射线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f6ee"/>
              </a:rPr>
              <a:t>E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159" name="yt_table_1515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9013912"/>
              </p:ext>
            </p:extLst>
          </p:nvPr>
        </p:nvGraphicFramePr>
        <p:xfrm>
          <a:off x="507678" y="5275968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757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58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59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7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9"/>
                  </a:ext>
                </a:extLst>
              </a:tr>
            </a:tbl>
          </a:graphicData>
        </a:graphic>
      </p:graphicFrame>
      <p:grpSp>
        <p:nvGrpSpPr>
          <p:cNvPr id="15156" name="yt_shape_15156_skip" title="H_117.49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02809" y="3784160"/>
            <a:ext cx="1919601" cy="1492137"/>
            <a:chOff x="0" y="0"/>
            <a:chExt cx="1919601" cy="1492137"/>
          </a:xfrm>
        </p:grpSpPr>
        <p:pic>
          <p:nvPicPr>
            <p:cNvPr id="4" name="yt_image_15156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19601" cy="10961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158" name="yt_shape_15158" descr="{&quot;rangeId&quot;:0,&quot;IgnoreLineSpacing&quot;:1}"/>
            <p:cNvSpPr txBox="1"/>
            <p:nvPr/>
          </p:nvSpPr>
          <p:spPr>
            <a:xfrm>
              <a:off x="426519" y="113213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l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第7题图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B1F7C6E3-F868-8CDD-63B6-6CCDF258B6F4}"/>
              </a:ext>
            </a:extLst>
          </p:cNvPr>
          <p:cNvSpPr txBox="1"/>
          <p:nvPr/>
        </p:nvSpPr>
        <p:spPr>
          <a:xfrm>
            <a:off x="9637739" y="325340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61" name="yt_shape_1516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2fe7,isEnd"/>
              </a:rPr>
              <a:t>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pSp>
        <p:nvGrpSpPr>
          <p:cNvPr id="15162" name="yt_shape_15162" title="H_129.6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24712" y="2011799"/>
            <a:ext cx="1542574" cy="1646442"/>
            <a:chOff x="0" y="0"/>
            <a:chExt cx="1542574" cy="1646442"/>
          </a:xfrm>
        </p:grpSpPr>
        <p:pic>
          <p:nvPicPr>
            <p:cNvPr id="2" name="yt_image_15162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42574" cy="12504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164" name="yt_shape_15164" descr="{&quot;rangeId&quot;:0,&quot;IgnoreLineSpacing&quot;:1}"/>
            <p:cNvSpPr txBox="1"/>
            <p:nvPr/>
          </p:nvSpPr>
          <p:spPr>
            <a:xfrm>
              <a:off x="238006" y="128644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第8题图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AAA8961-8567-C9B7-10CA-3B949AF0120D}"/>
              </a:ext>
            </a:extLst>
          </p:cNvPr>
          <p:cNvSpPr txBox="1"/>
          <p:nvPr/>
        </p:nvSpPr>
        <p:spPr>
          <a:xfrm>
            <a:off x="2983758" y="132868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1816</Words>
  <Application>Microsoft Office PowerPoint</Application>
  <PresentationFormat>宽屏</PresentationFormat>
  <Paragraphs>157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2024-08-13T11:38:23Z</dcterms:created>
  <dcterms:modified xsi:type="dcterms:W3CDTF">2024-08-14T09:50:18Z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