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6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96" y="3114824"/>
            <a:ext cx="10873208" cy="628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B3A0F-3E67-25A3-F0E6-66BD77CB6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677557"/>
            <a:ext cx="383809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919536" y="4005064"/>
            <a:ext cx="310451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7FA7B-A012-7280-9294-978E43DEEE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366852"/>
            <a:ext cx="58080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2135560" y="3319794"/>
            <a:ext cx="3104518" cy="686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2135560" y="4149080"/>
            <a:ext cx="310451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77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AB8F7-D341-5FF8-744C-DA3E78525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852936"/>
            <a:ext cx="383809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631504" y="3681531"/>
            <a:ext cx="31045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B5B41-F478-59EA-C8EB-953966A72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703512" y="3645024"/>
            <a:ext cx="399435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420888"/>
            <a:ext cx="479993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8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34199-AC76-3FA4-24AC-7AE489B85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1975978"/>
            <a:ext cx="38380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453577" y="2852936"/>
            <a:ext cx="31045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8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B8223-55AD-56C8-CA9E-2FB46ADCF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003501"/>
            <a:ext cx="6456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453577" y="2852936"/>
            <a:ext cx="31045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B6309-E447-9B98-115C-ED247FCC91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629984"/>
            <a:ext cx="4295879" cy="94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460294" y="3861048"/>
            <a:ext cx="310451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4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ED77A-EFAF-6CE3-A326-412652705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492896"/>
            <a:ext cx="620618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2135560" y="4149080"/>
            <a:ext cx="310451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2135560" y="5511475"/>
            <a:ext cx="310451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F7DE6-AFC4-7274-E295-7A7E69749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0" y="2331676"/>
            <a:ext cx="4439896" cy="1097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1919536" y="3716197"/>
            <a:ext cx="310451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0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E8839-6F5A-2151-89C3-7B3612E092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71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720001" y="2740892"/>
            <a:ext cx="700564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2135560" y="4149080"/>
            <a:ext cx="310451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D0FA94C-42A9-4505-3A9F-34470A6DEB79}"/>
              </a:ext>
            </a:extLst>
          </p:cNvPr>
          <p:cNvSpPr/>
          <p:nvPr/>
        </p:nvSpPr>
        <p:spPr bwMode="auto">
          <a:xfrm>
            <a:off x="2135560" y="5494419"/>
            <a:ext cx="310451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10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38</cp:revision>
  <dcterms:created xsi:type="dcterms:W3CDTF">2015-09-16T06:52:26Z</dcterms:created>
  <dcterms:modified xsi:type="dcterms:W3CDTF">2024-08-12T13:12:13Z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