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400" r:id="rId3"/>
    <p:sldId id="399" r:id="rId4"/>
    <p:sldId id="398" r:id="rId5"/>
    <p:sldId id="397" r:id="rId6"/>
    <p:sldId id="396" r:id="rId7"/>
    <p:sldId id="394" r:id="rId8"/>
    <p:sldId id="393" r:id="rId9"/>
    <p:sldId id="392" r:id="rId10"/>
    <p:sldId id="391" r:id="rId11"/>
    <p:sldId id="390" r:id="rId12"/>
    <p:sldId id="389" r:id="rId13"/>
    <p:sldId id="388" r:id="rId14"/>
    <p:sldId id="387" r:id="rId15"/>
    <p:sldId id="386" r:id="rId16"/>
    <p:sldId id="385" r:id="rId17"/>
    <p:sldId id="384" r:id="rId18"/>
    <p:sldId id="383" r:id="rId19"/>
    <p:sldId id="382" r:id="rId20"/>
    <p:sldId id="381" r:id="rId21"/>
    <p:sldId id="380" r:id="rId22"/>
    <p:sldId id="379" r:id="rId23"/>
    <p:sldId id="377" r:id="rId24"/>
    <p:sldId id="375" r:id="rId25"/>
    <p:sldId id="374" r:id="rId26"/>
    <p:sldId id="373" r:id="rId27"/>
    <p:sldId id="371" r:id="rId28"/>
    <p:sldId id="370" r:id="rId29"/>
    <p:sldId id="369" r:id="rId30"/>
    <p:sldId id="367" r:id="rId31"/>
    <p:sldId id="366" r:id="rId32"/>
    <p:sldId id="365" r:id="rId33"/>
    <p:sldId id="364" r:id="rId3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198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D59024-F830-F205-DDBD-8C4CDA6C9E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440"/>
          <a:stretch/>
        </p:blipFill>
        <p:spPr>
          <a:xfrm>
            <a:off x="911424" y="2852936"/>
            <a:ext cx="10800000" cy="944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C8ACDC-A17F-36DA-A256-781AAD35D6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9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D6DD0C-C751-A791-E5CA-27D1F0B55B7B}"/>
              </a:ext>
            </a:extLst>
          </p:cNvPr>
          <p:cNvSpPr/>
          <p:nvPr/>
        </p:nvSpPr>
        <p:spPr bwMode="auto">
          <a:xfrm>
            <a:off x="10596190" y="3222364"/>
            <a:ext cx="333333" cy="295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58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BB4861-1C85-26E0-9CD7-723FADE1CC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04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FD522B-89C5-F76E-F3E6-2C8230FE5DA0}"/>
              </a:ext>
            </a:extLst>
          </p:cNvPr>
          <p:cNvSpPr/>
          <p:nvPr/>
        </p:nvSpPr>
        <p:spPr bwMode="auto">
          <a:xfrm>
            <a:off x="10691428" y="1781668"/>
            <a:ext cx="619047" cy="200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EC4957-1557-FFE5-670D-5273C0233891}"/>
              </a:ext>
            </a:extLst>
          </p:cNvPr>
          <p:cNvSpPr/>
          <p:nvPr/>
        </p:nvSpPr>
        <p:spPr bwMode="auto">
          <a:xfrm>
            <a:off x="1310476" y="2315722"/>
            <a:ext cx="3295238" cy="381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A5968B-3CB4-FB31-78FA-97668E6F448B}"/>
              </a:ext>
            </a:extLst>
          </p:cNvPr>
          <p:cNvSpPr/>
          <p:nvPr/>
        </p:nvSpPr>
        <p:spPr bwMode="auto">
          <a:xfrm>
            <a:off x="8948570" y="2780928"/>
            <a:ext cx="963853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18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3717EC-92B6-3B91-5917-ABDCEEA6ED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80728"/>
            <a:ext cx="10800000" cy="2939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1BBC4F-F17D-FB50-7D90-783C97F42466}"/>
              </a:ext>
            </a:extLst>
          </p:cNvPr>
          <p:cNvSpPr/>
          <p:nvPr/>
        </p:nvSpPr>
        <p:spPr bwMode="auto">
          <a:xfrm>
            <a:off x="10467428" y="2832460"/>
            <a:ext cx="466666" cy="295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26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B377EA-94BC-D1DD-AD24-3399081FAF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31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32A0D1-F9CE-7529-D3E9-20E86811FADD}"/>
              </a:ext>
            </a:extLst>
          </p:cNvPr>
          <p:cNvSpPr/>
          <p:nvPr/>
        </p:nvSpPr>
        <p:spPr bwMode="auto">
          <a:xfrm>
            <a:off x="1796190" y="5011332"/>
            <a:ext cx="600000" cy="285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902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569262-6BF5-70F0-E103-35E772E292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75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3A0628-C277-A972-F2C8-2FBBFD06CACF}"/>
              </a:ext>
            </a:extLst>
          </p:cNvPr>
          <p:cNvSpPr/>
          <p:nvPr/>
        </p:nvSpPr>
        <p:spPr bwMode="auto">
          <a:xfrm>
            <a:off x="1320000" y="3630068"/>
            <a:ext cx="5208048" cy="324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8522C2-D883-7FA1-E78B-209F46DA233A}"/>
              </a:ext>
            </a:extLst>
          </p:cNvPr>
          <p:cNvSpPr/>
          <p:nvPr/>
        </p:nvSpPr>
        <p:spPr bwMode="auto">
          <a:xfrm>
            <a:off x="1329523" y="4220981"/>
            <a:ext cx="4133333" cy="333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E8F165-18A6-2074-9D24-722465667C0E}"/>
              </a:ext>
            </a:extLst>
          </p:cNvPr>
          <p:cNvSpPr/>
          <p:nvPr/>
        </p:nvSpPr>
        <p:spPr bwMode="auto">
          <a:xfrm>
            <a:off x="1320000" y="4830955"/>
            <a:ext cx="3983912" cy="333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5E8F165-18A6-2074-9D24-722465667C0E}"/>
              </a:ext>
            </a:extLst>
          </p:cNvPr>
          <p:cNvSpPr/>
          <p:nvPr/>
        </p:nvSpPr>
        <p:spPr bwMode="auto">
          <a:xfrm>
            <a:off x="1404233" y="5440929"/>
            <a:ext cx="3983912" cy="762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390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C1C7C9-ADC5-D688-67AA-E2A6B475B2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94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FE9229-07D7-5878-54F5-BA6B1B422FFA}"/>
              </a:ext>
            </a:extLst>
          </p:cNvPr>
          <p:cNvSpPr/>
          <p:nvPr/>
        </p:nvSpPr>
        <p:spPr bwMode="auto">
          <a:xfrm>
            <a:off x="720000" y="2210103"/>
            <a:ext cx="6312104" cy="695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B72A35C-61CF-CC37-F229-A11118C6B9B9}"/>
              </a:ext>
            </a:extLst>
          </p:cNvPr>
          <p:cNvSpPr/>
          <p:nvPr/>
        </p:nvSpPr>
        <p:spPr bwMode="auto">
          <a:xfrm>
            <a:off x="681904" y="3182342"/>
            <a:ext cx="5780952" cy="324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E8AE0F2-1FEF-0A0A-4F7C-A1084B2BAC71}"/>
              </a:ext>
            </a:extLst>
          </p:cNvPr>
          <p:cNvSpPr/>
          <p:nvPr/>
        </p:nvSpPr>
        <p:spPr bwMode="auto">
          <a:xfrm>
            <a:off x="681904" y="3792374"/>
            <a:ext cx="5066666" cy="314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9D2C335-7D36-1B4D-5625-B94E51B5E25C}"/>
              </a:ext>
            </a:extLst>
          </p:cNvPr>
          <p:cNvSpPr/>
          <p:nvPr/>
        </p:nvSpPr>
        <p:spPr bwMode="auto">
          <a:xfrm>
            <a:off x="681904" y="4402406"/>
            <a:ext cx="2561904" cy="314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3005E2F-4631-EB6B-C36D-BD95281B0641}"/>
              </a:ext>
            </a:extLst>
          </p:cNvPr>
          <p:cNvSpPr/>
          <p:nvPr/>
        </p:nvSpPr>
        <p:spPr bwMode="auto">
          <a:xfrm>
            <a:off x="681904" y="4993375"/>
            <a:ext cx="4114285" cy="333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385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A4CBBE-8B41-D035-4AF2-67D0827B55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27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160B06-C8CA-8666-76EB-9DA3D95A645D}"/>
              </a:ext>
            </a:extLst>
          </p:cNvPr>
          <p:cNvSpPr/>
          <p:nvPr/>
        </p:nvSpPr>
        <p:spPr bwMode="auto">
          <a:xfrm>
            <a:off x="1271464" y="2266434"/>
            <a:ext cx="6696744" cy="401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90EB6C-A56B-5B14-333B-91A602328EFC}"/>
              </a:ext>
            </a:extLst>
          </p:cNvPr>
          <p:cNvSpPr/>
          <p:nvPr/>
        </p:nvSpPr>
        <p:spPr bwMode="auto">
          <a:xfrm>
            <a:off x="1367619" y="2953689"/>
            <a:ext cx="4512357" cy="266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D92C6F4-8AC5-7133-705A-8D76124FA9E7}"/>
              </a:ext>
            </a:extLst>
          </p:cNvPr>
          <p:cNvSpPr/>
          <p:nvPr/>
        </p:nvSpPr>
        <p:spPr bwMode="auto">
          <a:xfrm>
            <a:off x="1320000" y="3535156"/>
            <a:ext cx="1714285" cy="314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D8A4488-6EA0-68F9-C926-25D5FA6C8199}"/>
              </a:ext>
            </a:extLst>
          </p:cNvPr>
          <p:cNvSpPr/>
          <p:nvPr/>
        </p:nvSpPr>
        <p:spPr bwMode="auto">
          <a:xfrm>
            <a:off x="1367619" y="4135687"/>
            <a:ext cx="2066666" cy="305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85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004504-3CAD-2458-504D-A3D5901CD4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01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F26580-A1C5-48E9-1C19-B12B8C549AC1}"/>
              </a:ext>
            </a:extLst>
          </p:cNvPr>
          <p:cNvSpPr/>
          <p:nvPr/>
        </p:nvSpPr>
        <p:spPr bwMode="auto">
          <a:xfrm>
            <a:off x="1055440" y="4005064"/>
            <a:ext cx="7704855" cy="774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EBCFDF7-D3B1-4896-83BF-7B44820D22BD}"/>
              </a:ext>
            </a:extLst>
          </p:cNvPr>
          <p:cNvSpPr/>
          <p:nvPr/>
        </p:nvSpPr>
        <p:spPr bwMode="auto">
          <a:xfrm>
            <a:off x="1377142" y="5118325"/>
            <a:ext cx="4214802" cy="614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A7EE4D7-ADDE-C842-520C-4634C8501657}"/>
              </a:ext>
            </a:extLst>
          </p:cNvPr>
          <p:cNvSpPr/>
          <p:nvPr/>
        </p:nvSpPr>
        <p:spPr bwMode="auto">
          <a:xfrm>
            <a:off x="1320000" y="6100333"/>
            <a:ext cx="1838095" cy="314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EBCFDF7-D3B1-4896-83BF-7B44820D22BD}"/>
              </a:ext>
            </a:extLst>
          </p:cNvPr>
          <p:cNvSpPr/>
          <p:nvPr/>
        </p:nvSpPr>
        <p:spPr bwMode="auto">
          <a:xfrm>
            <a:off x="5560291" y="5118324"/>
            <a:ext cx="3344021" cy="686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EBCFDF7-D3B1-4896-83BF-7B44820D22BD}"/>
              </a:ext>
            </a:extLst>
          </p:cNvPr>
          <p:cNvSpPr/>
          <p:nvPr/>
        </p:nvSpPr>
        <p:spPr bwMode="auto">
          <a:xfrm>
            <a:off x="8904312" y="5141732"/>
            <a:ext cx="1924929" cy="686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784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8" grpId="0" animBg="1"/>
      <p:bldP spid="19" grpId="0" animBg="1"/>
      <p:bldP spid="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E1CF23-8D22-039E-04DD-EB04C54009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0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889C6B-6A90-4275-88DD-5C6800AD3C53}"/>
              </a:ext>
            </a:extLst>
          </p:cNvPr>
          <p:cNvSpPr/>
          <p:nvPr/>
        </p:nvSpPr>
        <p:spPr bwMode="auto">
          <a:xfrm>
            <a:off x="1271464" y="2847246"/>
            <a:ext cx="6192688" cy="869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6872E22-E6DA-2519-7D38-D1F3A90ADB2A}"/>
              </a:ext>
            </a:extLst>
          </p:cNvPr>
          <p:cNvSpPr/>
          <p:nvPr/>
        </p:nvSpPr>
        <p:spPr bwMode="auto">
          <a:xfrm>
            <a:off x="1386666" y="3971167"/>
            <a:ext cx="10133334" cy="1457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897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4ED9B7-8CED-3A06-1C18-952D0F5A34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85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F9D218-70F9-0CD9-F15C-29B560F3ADF3}"/>
              </a:ext>
            </a:extLst>
          </p:cNvPr>
          <p:cNvSpPr/>
          <p:nvPr/>
        </p:nvSpPr>
        <p:spPr bwMode="auto">
          <a:xfrm>
            <a:off x="681904" y="1066323"/>
            <a:ext cx="7862368" cy="695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2497DF-B39D-14DC-7BC9-62237247F50E}"/>
              </a:ext>
            </a:extLst>
          </p:cNvPr>
          <p:cNvSpPr/>
          <p:nvPr/>
        </p:nvSpPr>
        <p:spPr bwMode="auto">
          <a:xfrm>
            <a:off x="681904" y="2000558"/>
            <a:ext cx="5558112" cy="852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8DFF20A-F028-FC0A-0A8B-BEF699EEA523}"/>
              </a:ext>
            </a:extLst>
          </p:cNvPr>
          <p:cNvSpPr/>
          <p:nvPr/>
        </p:nvSpPr>
        <p:spPr bwMode="auto">
          <a:xfrm>
            <a:off x="681904" y="3134992"/>
            <a:ext cx="2821808" cy="654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ACB0D76-B6CD-C1F7-5D55-BBB7F270ED5F}"/>
              </a:ext>
            </a:extLst>
          </p:cNvPr>
          <p:cNvSpPr/>
          <p:nvPr/>
        </p:nvSpPr>
        <p:spPr bwMode="auto">
          <a:xfrm>
            <a:off x="681904" y="4071096"/>
            <a:ext cx="2173736" cy="510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39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8E9262-DB62-81EC-37F8-6D4A9ABB29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628800"/>
            <a:ext cx="10800000" cy="4139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1D44A3-D84F-B2D2-EB4A-42A441E6CA96}"/>
              </a:ext>
            </a:extLst>
          </p:cNvPr>
          <p:cNvSpPr/>
          <p:nvPr/>
        </p:nvSpPr>
        <p:spPr bwMode="auto">
          <a:xfrm>
            <a:off x="10600761" y="1781396"/>
            <a:ext cx="304761" cy="295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C48248-9573-150D-E2B3-BE5271987E56}"/>
              </a:ext>
            </a:extLst>
          </p:cNvPr>
          <p:cNvSpPr/>
          <p:nvPr/>
        </p:nvSpPr>
        <p:spPr bwMode="auto">
          <a:xfrm>
            <a:off x="10619809" y="4251552"/>
            <a:ext cx="276190" cy="295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BD84A6E-30FB-5B79-86BD-215B48E4307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223"/>
          <a:stretch/>
        </p:blipFill>
        <p:spPr>
          <a:xfrm>
            <a:off x="720000" y="827999"/>
            <a:ext cx="10800000" cy="656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44943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645764-23B2-85F4-7FDC-E467037F36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4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2425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3737FC-FAD1-B8E3-D2D9-77852838BE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268760"/>
            <a:ext cx="10800000" cy="2816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A7EE4D7-ADDE-C842-520C-4634C8501657}"/>
              </a:ext>
            </a:extLst>
          </p:cNvPr>
          <p:cNvSpPr/>
          <p:nvPr/>
        </p:nvSpPr>
        <p:spPr bwMode="auto">
          <a:xfrm>
            <a:off x="886824" y="1282646"/>
            <a:ext cx="5328592" cy="570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A7EE4D7-ADDE-C842-520C-4634C8501657}"/>
              </a:ext>
            </a:extLst>
          </p:cNvPr>
          <p:cNvSpPr/>
          <p:nvPr/>
        </p:nvSpPr>
        <p:spPr bwMode="auto">
          <a:xfrm>
            <a:off x="814816" y="1997553"/>
            <a:ext cx="46805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A7EE4D7-ADDE-C842-520C-4634C8501657}"/>
              </a:ext>
            </a:extLst>
          </p:cNvPr>
          <p:cNvSpPr/>
          <p:nvPr/>
        </p:nvSpPr>
        <p:spPr bwMode="auto">
          <a:xfrm>
            <a:off x="886824" y="2875535"/>
            <a:ext cx="4680520" cy="570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A7EE4D7-ADDE-C842-520C-4634C8501657}"/>
              </a:ext>
            </a:extLst>
          </p:cNvPr>
          <p:cNvSpPr/>
          <p:nvPr/>
        </p:nvSpPr>
        <p:spPr bwMode="auto">
          <a:xfrm>
            <a:off x="983432" y="3548874"/>
            <a:ext cx="4799936" cy="570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942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293EF3-5F03-EBDB-A1CF-8380F65C89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20688"/>
            <a:ext cx="10800000" cy="3702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61C6A62-E965-651B-DF7D-B6D23A83EEC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365104"/>
            <a:ext cx="10800000" cy="2140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04022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CEDF77-5953-EA2B-EF8B-EBCE6586E9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66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DA30DDAB-12C0-1560-C8F1-761888724D0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009" y="3827806"/>
            <a:ext cx="10800000" cy="1894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B6EF45-1040-F777-7E41-D44ED58E1804}"/>
              </a:ext>
            </a:extLst>
          </p:cNvPr>
          <p:cNvSpPr/>
          <p:nvPr/>
        </p:nvSpPr>
        <p:spPr bwMode="auto">
          <a:xfrm>
            <a:off x="720001" y="961747"/>
            <a:ext cx="5400000" cy="687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E7B6FA-0EA7-68C9-1D9C-B8986C09B712}"/>
              </a:ext>
            </a:extLst>
          </p:cNvPr>
          <p:cNvSpPr/>
          <p:nvPr/>
        </p:nvSpPr>
        <p:spPr bwMode="auto">
          <a:xfrm>
            <a:off x="681904" y="1983976"/>
            <a:ext cx="4828571" cy="315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F5D4D6-FB74-73EE-466C-0202A0448457}"/>
              </a:ext>
            </a:extLst>
          </p:cNvPr>
          <p:cNvSpPr/>
          <p:nvPr/>
        </p:nvSpPr>
        <p:spPr bwMode="auto">
          <a:xfrm>
            <a:off x="681904" y="2643169"/>
            <a:ext cx="9200000" cy="286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AFA704-B622-1B69-E772-CFCF8CEB744B}"/>
              </a:ext>
            </a:extLst>
          </p:cNvPr>
          <p:cNvSpPr/>
          <p:nvPr/>
        </p:nvSpPr>
        <p:spPr bwMode="auto">
          <a:xfrm>
            <a:off x="681904" y="3264149"/>
            <a:ext cx="9014496" cy="334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4AFA704-B622-1B69-E772-CFCF8CEB744B}"/>
              </a:ext>
            </a:extLst>
          </p:cNvPr>
          <p:cNvSpPr/>
          <p:nvPr/>
        </p:nvSpPr>
        <p:spPr bwMode="auto">
          <a:xfrm>
            <a:off x="623392" y="3887198"/>
            <a:ext cx="9014496" cy="800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4AFA704-B622-1B69-E772-CFCF8CEB744B}"/>
              </a:ext>
            </a:extLst>
          </p:cNvPr>
          <p:cNvSpPr/>
          <p:nvPr/>
        </p:nvSpPr>
        <p:spPr bwMode="auto">
          <a:xfrm>
            <a:off x="407368" y="4784508"/>
            <a:ext cx="9014496" cy="996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140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1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90D45D-2EFB-0B05-F0C2-3EE7C28849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95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DFA962-B152-F4C7-ACCB-BCC58A70918A}"/>
              </a:ext>
            </a:extLst>
          </p:cNvPr>
          <p:cNvSpPr/>
          <p:nvPr/>
        </p:nvSpPr>
        <p:spPr bwMode="auto">
          <a:xfrm>
            <a:off x="4786666" y="3317653"/>
            <a:ext cx="257142" cy="295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3068960"/>
            <a:ext cx="3672408" cy="363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067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0CF72F-5605-242D-EBB2-8D13BC8655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12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7800" y="3140968"/>
            <a:ext cx="3576400" cy="3515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759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D5A407-5CF4-5446-7C82-6477F7F259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20688"/>
            <a:ext cx="10800000" cy="3770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img_16777215">
            <a:extLst>
              <a:ext uri="{FF2B5EF4-FFF2-40B4-BE49-F238E27FC236}">
                <a16:creationId xmlns:a16="http://schemas.microsoft.com/office/drawing/2014/main" id="{036E4523-875D-B012-0021-F998444D643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116"/>
          <a:stretch/>
        </p:blipFill>
        <p:spPr>
          <a:xfrm>
            <a:off x="715922" y="4379085"/>
            <a:ext cx="10800000" cy="2382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0927B3-A748-A9A7-CB02-2F9F70DEECBF}"/>
              </a:ext>
            </a:extLst>
          </p:cNvPr>
          <p:cNvSpPr/>
          <p:nvPr/>
        </p:nvSpPr>
        <p:spPr bwMode="auto">
          <a:xfrm>
            <a:off x="696000" y="840216"/>
            <a:ext cx="6619046" cy="334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8F1EA9-DE3A-5D1B-DB92-2AD14038E949}"/>
              </a:ext>
            </a:extLst>
          </p:cNvPr>
          <p:cNvSpPr/>
          <p:nvPr/>
        </p:nvSpPr>
        <p:spPr bwMode="auto">
          <a:xfrm>
            <a:off x="657904" y="1489256"/>
            <a:ext cx="2009523" cy="286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E3C121-D690-F6E2-0C4C-C0D6E7C6C12D}"/>
              </a:ext>
            </a:extLst>
          </p:cNvPr>
          <p:cNvSpPr/>
          <p:nvPr/>
        </p:nvSpPr>
        <p:spPr bwMode="auto">
          <a:xfrm>
            <a:off x="715084" y="3311086"/>
            <a:ext cx="4996876" cy="414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3F8392D-C5B5-EA03-0C59-1643F26E3144}"/>
              </a:ext>
            </a:extLst>
          </p:cNvPr>
          <p:cNvSpPr/>
          <p:nvPr/>
        </p:nvSpPr>
        <p:spPr bwMode="auto">
          <a:xfrm>
            <a:off x="676078" y="2057165"/>
            <a:ext cx="5126064" cy="372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D07C3F5-B79C-51E5-8F94-FBA5E0DC6ED7}"/>
              </a:ext>
            </a:extLst>
          </p:cNvPr>
          <p:cNvSpPr/>
          <p:nvPr/>
        </p:nvSpPr>
        <p:spPr bwMode="auto">
          <a:xfrm>
            <a:off x="657904" y="3942246"/>
            <a:ext cx="6647619" cy="305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FE3C121-D690-F6E2-0C4C-C0D6E7C6C12D}"/>
              </a:ext>
            </a:extLst>
          </p:cNvPr>
          <p:cNvSpPr/>
          <p:nvPr/>
        </p:nvSpPr>
        <p:spPr bwMode="auto">
          <a:xfrm>
            <a:off x="527384" y="2686926"/>
            <a:ext cx="4996876" cy="414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D07C3F5-B79C-51E5-8F94-FBA5E0DC6ED7}"/>
              </a:ext>
            </a:extLst>
          </p:cNvPr>
          <p:cNvSpPr/>
          <p:nvPr/>
        </p:nvSpPr>
        <p:spPr bwMode="auto">
          <a:xfrm>
            <a:off x="696000" y="4505746"/>
            <a:ext cx="6647619" cy="474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D07C3F5-B79C-51E5-8F94-FBA5E0DC6ED7}"/>
              </a:ext>
            </a:extLst>
          </p:cNvPr>
          <p:cNvSpPr/>
          <p:nvPr/>
        </p:nvSpPr>
        <p:spPr bwMode="auto">
          <a:xfrm>
            <a:off x="657903" y="5095300"/>
            <a:ext cx="6647619" cy="438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D07C3F5-B79C-51E5-8F94-FBA5E0DC6ED7}"/>
              </a:ext>
            </a:extLst>
          </p:cNvPr>
          <p:cNvSpPr/>
          <p:nvPr/>
        </p:nvSpPr>
        <p:spPr bwMode="auto">
          <a:xfrm>
            <a:off x="715084" y="5634405"/>
            <a:ext cx="6647619" cy="438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D07C3F5-B79C-51E5-8F94-FBA5E0DC6ED7}"/>
              </a:ext>
            </a:extLst>
          </p:cNvPr>
          <p:cNvSpPr/>
          <p:nvPr/>
        </p:nvSpPr>
        <p:spPr bwMode="auto">
          <a:xfrm>
            <a:off x="715084" y="6238447"/>
            <a:ext cx="6647619" cy="438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782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1" grpId="0" animBg="1"/>
      <p:bldP spid="12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90FAAF-558D-D648-4A66-62372C70ED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94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5066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B9A181-0E9D-5DA1-4F33-FC2FE732B1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92696"/>
            <a:ext cx="10800000" cy="4625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6FA302-77E1-9FC3-4884-EE4AD9F7CA6F}"/>
              </a:ext>
            </a:extLst>
          </p:cNvPr>
          <p:cNvSpPr/>
          <p:nvPr/>
        </p:nvSpPr>
        <p:spPr bwMode="auto">
          <a:xfrm>
            <a:off x="1858463" y="1541417"/>
            <a:ext cx="428571" cy="286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4797152"/>
            <a:ext cx="4919800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009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>
            <a:extLst>
              <a:ext uri="{FF2B5EF4-FFF2-40B4-BE49-F238E27FC236}">
                <a16:creationId xmlns:a16="http://schemas.microsoft.com/office/drawing/2014/main" id="{ABFB486F-DEE2-F4C2-72CE-5F66ED41C3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332" y="1873561"/>
            <a:ext cx="10800000" cy="4951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7BD741E2-FB09-7C59-8AE4-8600FA63DEC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92696"/>
            <a:ext cx="10800000" cy="1180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AD275C-F4CE-639D-9A28-1AFE2B019820}"/>
              </a:ext>
            </a:extLst>
          </p:cNvPr>
          <p:cNvSpPr/>
          <p:nvPr/>
        </p:nvSpPr>
        <p:spPr bwMode="auto">
          <a:xfrm>
            <a:off x="644802" y="875106"/>
            <a:ext cx="6317863" cy="336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8C4BD5-A733-7419-E70A-834EAC6CA22C}"/>
              </a:ext>
            </a:extLst>
          </p:cNvPr>
          <p:cNvSpPr/>
          <p:nvPr/>
        </p:nvSpPr>
        <p:spPr bwMode="auto">
          <a:xfrm>
            <a:off x="657905" y="1508741"/>
            <a:ext cx="4477992" cy="278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8C4BD5-A733-7419-E70A-834EAC6CA22C}"/>
              </a:ext>
            </a:extLst>
          </p:cNvPr>
          <p:cNvSpPr/>
          <p:nvPr/>
        </p:nvSpPr>
        <p:spPr bwMode="auto">
          <a:xfrm>
            <a:off x="5173992" y="1481964"/>
            <a:ext cx="1402064" cy="319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68C4BD5-A733-7419-E70A-834EAC6CA22C}"/>
              </a:ext>
            </a:extLst>
          </p:cNvPr>
          <p:cNvSpPr/>
          <p:nvPr/>
        </p:nvSpPr>
        <p:spPr bwMode="auto">
          <a:xfrm>
            <a:off x="696000" y="2027169"/>
            <a:ext cx="5688032" cy="508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68C4BD5-A733-7419-E70A-834EAC6CA22C}"/>
              </a:ext>
            </a:extLst>
          </p:cNvPr>
          <p:cNvSpPr/>
          <p:nvPr/>
        </p:nvSpPr>
        <p:spPr bwMode="auto">
          <a:xfrm>
            <a:off x="657905" y="2689606"/>
            <a:ext cx="4477992" cy="364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68C4BD5-A733-7419-E70A-834EAC6CA22C}"/>
              </a:ext>
            </a:extLst>
          </p:cNvPr>
          <p:cNvSpPr/>
          <p:nvPr/>
        </p:nvSpPr>
        <p:spPr bwMode="auto">
          <a:xfrm>
            <a:off x="675029" y="3249914"/>
            <a:ext cx="5616624" cy="466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68C4BD5-A733-7419-E70A-834EAC6CA22C}"/>
              </a:ext>
            </a:extLst>
          </p:cNvPr>
          <p:cNvSpPr/>
          <p:nvPr/>
        </p:nvSpPr>
        <p:spPr bwMode="auto">
          <a:xfrm>
            <a:off x="657905" y="3870471"/>
            <a:ext cx="5633748" cy="466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68C4BD5-A733-7419-E70A-834EAC6CA22C}"/>
              </a:ext>
            </a:extLst>
          </p:cNvPr>
          <p:cNvSpPr/>
          <p:nvPr/>
        </p:nvSpPr>
        <p:spPr bwMode="auto">
          <a:xfrm>
            <a:off x="6374439" y="3928162"/>
            <a:ext cx="4546097" cy="466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68C4BD5-A733-7419-E70A-834EAC6CA22C}"/>
              </a:ext>
            </a:extLst>
          </p:cNvPr>
          <p:cNvSpPr/>
          <p:nvPr/>
        </p:nvSpPr>
        <p:spPr bwMode="auto">
          <a:xfrm>
            <a:off x="644802" y="4450296"/>
            <a:ext cx="4546097" cy="466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68C4BD5-A733-7419-E70A-834EAC6CA22C}"/>
              </a:ext>
            </a:extLst>
          </p:cNvPr>
          <p:cNvSpPr/>
          <p:nvPr/>
        </p:nvSpPr>
        <p:spPr bwMode="auto">
          <a:xfrm>
            <a:off x="657905" y="5057730"/>
            <a:ext cx="5918151" cy="466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68C4BD5-A733-7419-E70A-834EAC6CA22C}"/>
              </a:ext>
            </a:extLst>
          </p:cNvPr>
          <p:cNvSpPr/>
          <p:nvPr/>
        </p:nvSpPr>
        <p:spPr bwMode="auto">
          <a:xfrm>
            <a:off x="644803" y="5678287"/>
            <a:ext cx="1850798" cy="466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68C4BD5-A733-7419-E70A-834EAC6CA22C}"/>
              </a:ext>
            </a:extLst>
          </p:cNvPr>
          <p:cNvSpPr/>
          <p:nvPr/>
        </p:nvSpPr>
        <p:spPr bwMode="auto">
          <a:xfrm>
            <a:off x="696000" y="6285721"/>
            <a:ext cx="10224536" cy="466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4072" y="4440316"/>
            <a:ext cx="4919800" cy="1800200"/>
          </a:xfrm>
          <a:prstGeom prst="rect">
            <a:avLst/>
          </a:prstGeom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68C4BD5-A733-7419-E70A-834EAC6CA22C}"/>
              </a:ext>
            </a:extLst>
          </p:cNvPr>
          <p:cNvSpPr/>
          <p:nvPr/>
        </p:nvSpPr>
        <p:spPr bwMode="auto">
          <a:xfrm>
            <a:off x="2557942" y="5739286"/>
            <a:ext cx="3394042" cy="466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8443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68C6F5-8512-77F5-F6F7-D1DF89412A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22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F3E26B-E8EB-DB56-8FDE-CB45782A25C9}"/>
              </a:ext>
            </a:extLst>
          </p:cNvPr>
          <p:cNvSpPr/>
          <p:nvPr/>
        </p:nvSpPr>
        <p:spPr bwMode="auto">
          <a:xfrm>
            <a:off x="10624761" y="1762414"/>
            <a:ext cx="295238" cy="295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10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0418FC-9CB4-A912-B4D7-683A96DACD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11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55691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266282-242F-81C1-79E8-0D2E529DD6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83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D942F5-35AF-3004-5CBE-E26E22CC5D35}"/>
              </a:ext>
            </a:extLst>
          </p:cNvPr>
          <p:cNvSpPr/>
          <p:nvPr/>
        </p:nvSpPr>
        <p:spPr bwMode="auto">
          <a:xfrm>
            <a:off x="7748571" y="2353816"/>
            <a:ext cx="647619" cy="295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692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477C9B-B6BA-A101-A772-EC97467FA2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78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9A443A-8F3E-36D8-6012-5F6E9571BBE7}"/>
              </a:ext>
            </a:extLst>
          </p:cNvPr>
          <p:cNvSpPr/>
          <p:nvPr/>
        </p:nvSpPr>
        <p:spPr bwMode="auto">
          <a:xfrm>
            <a:off x="681904" y="1037783"/>
            <a:ext cx="10057142" cy="352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C1101D-9F56-28D0-9F87-6D0538D375D0}"/>
              </a:ext>
            </a:extLst>
          </p:cNvPr>
          <p:cNvSpPr/>
          <p:nvPr/>
        </p:nvSpPr>
        <p:spPr bwMode="auto">
          <a:xfrm>
            <a:off x="681904" y="1695743"/>
            <a:ext cx="3276190" cy="295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5D5FEE-C6EB-FDF6-0B28-C7BC89414311}"/>
              </a:ext>
            </a:extLst>
          </p:cNvPr>
          <p:cNvSpPr/>
          <p:nvPr/>
        </p:nvSpPr>
        <p:spPr bwMode="auto">
          <a:xfrm>
            <a:off x="681904" y="2286954"/>
            <a:ext cx="5942857" cy="333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B54CB4-A653-A505-0EA2-2244C81A22BC}"/>
              </a:ext>
            </a:extLst>
          </p:cNvPr>
          <p:cNvSpPr/>
          <p:nvPr/>
        </p:nvSpPr>
        <p:spPr bwMode="auto">
          <a:xfrm>
            <a:off x="681904" y="2897236"/>
            <a:ext cx="4876190" cy="343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8AA4B71-B99B-7732-F08C-AF742D51A26B}"/>
              </a:ext>
            </a:extLst>
          </p:cNvPr>
          <p:cNvSpPr/>
          <p:nvPr/>
        </p:nvSpPr>
        <p:spPr bwMode="auto">
          <a:xfrm>
            <a:off x="681904" y="3517054"/>
            <a:ext cx="8495238" cy="333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00A646A-425B-36A5-3917-CDD9AB396612}"/>
              </a:ext>
            </a:extLst>
          </p:cNvPr>
          <p:cNvSpPr/>
          <p:nvPr/>
        </p:nvSpPr>
        <p:spPr bwMode="auto">
          <a:xfrm>
            <a:off x="681904" y="4136872"/>
            <a:ext cx="5952380" cy="333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D02434-533F-2A50-0215-4C462FBF25E2}"/>
              </a:ext>
            </a:extLst>
          </p:cNvPr>
          <p:cNvSpPr/>
          <p:nvPr/>
        </p:nvSpPr>
        <p:spPr bwMode="auto">
          <a:xfrm>
            <a:off x="681904" y="4747154"/>
            <a:ext cx="9885714" cy="343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C6EFC27-A528-43B8-4BB4-5E4579798EED}"/>
              </a:ext>
            </a:extLst>
          </p:cNvPr>
          <p:cNvSpPr/>
          <p:nvPr/>
        </p:nvSpPr>
        <p:spPr bwMode="auto">
          <a:xfrm>
            <a:off x="681904" y="5366972"/>
            <a:ext cx="10310640" cy="333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604D76E-174D-D6F5-E09A-4ED2A5E62C03}"/>
              </a:ext>
            </a:extLst>
          </p:cNvPr>
          <p:cNvSpPr/>
          <p:nvPr/>
        </p:nvSpPr>
        <p:spPr bwMode="auto">
          <a:xfrm>
            <a:off x="681904" y="5986789"/>
            <a:ext cx="7009523" cy="333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6968" y="1852275"/>
            <a:ext cx="5435032" cy="995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910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53E116-4F1E-1BCB-4AB0-A3EA22B14C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97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18D23D-3848-D3E5-C3E0-899CFA4985AB}"/>
              </a:ext>
            </a:extLst>
          </p:cNvPr>
          <p:cNvSpPr/>
          <p:nvPr/>
        </p:nvSpPr>
        <p:spPr bwMode="auto">
          <a:xfrm>
            <a:off x="479376" y="1018871"/>
            <a:ext cx="8488242" cy="343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38D6C5-CE5A-254C-D0E3-B6FCEA479F05}"/>
              </a:ext>
            </a:extLst>
          </p:cNvPr>
          <p:cNvSpPr/>
          <p:nvPr/>
        </p:nvSpPr>
        <p:spPr bwMode="auto">
          <a:xfrm>
            <a:off x="681904" y="1648751"/>
            <a:ext cx="6676190" cy="314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8EB531-A7D5-C15A-25FB-C69D57B320B5}"/>
              </a:ext>
            </a:extLst>
          </p:cNvPr>
          <p:cNvSpPr/>
          <p:nvPr/>
        </p:nvSpPr>
        <p:spPr bwMode="auto">
          <a:xfrm>
            <a:off x="681904" y="2269087"/>
            <a:ext cx="2009523" cy="324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FF1529-E427-E522-F591-121E9CA01C7D}"/>
              </a:ext>
            </a:extLst>
          </p:cNvPr>
          <p:cNvSpPr/>
          <p:nvPr/>
        </p:nvSpPr>
        <p:spPr bwMode="auto">
          <a:xfrm>
            <a:off x="681904" y="2908511"/>
            <a:ext cx="2847619" cy="267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32F1C9-6922-8418-8E09-A51238B8CF82}"/>
              </a:ext>
            </a:extLst>
          </p:cNvPr>
          <p:cNvSpPr/>
          <p:nvPr/>
        </p:nvSpPr>
        <p:spPr bwMode="auto">
          <a:xfrm>
            <a:off x="681904" y="3490672"/>
            <a:ext cx="5352380" cy="334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6110" y="2269087"/>
            <a:ext cx="5435032" cy="995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764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B1A1EF-0A63-9C2F-B0A5-B0C171B8FE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61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2D9C4F-FD9A-5AB5-8292-3C2A6667BF6C}"/>
              </a:ext>
            </a:extLst>
          </p:cNvPr>
          <p:cNvSpPr/>
          <p:nvPr/>
        </p:nvSpPr>
        <p:spPr bwMode="auto">
          <a:xfrm>
            <a:off x="10643809" y="2124412"/>
            <a:ext cx="276190" cy="285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5BD3BF-CEEF-496B-2732-2ACE698FCD5E}"/>
              </a:ext>
            </a:extLst>
          </p:cNvPr>
          <p:cNvSpPr/>
          <p:nvPr/>
        </p:nvSpPr>
        <p:spPr bwMode="auto">
          <a:xfrm>
            <a:off x="10643809" y="4774433"/>
            <a:ext cx="276190" cy="295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605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6EA532-AFF4-FBFC-2F65-FABE4ECF97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80728"/>
            <a:ext cx="10800000" cy="1334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8ABCBF-95BE-0521-9DEE-4F02BD8F0DC8}"/>
              </a:ext>
            </a:extLst>
          </p:cNvPr>
          <p:cNvSpPr/>
          <p:nvPr/>
        </p:nvSpPr>
        <p:spPr bwMode="auto">
          <a:xfrm>
            <a:off x="10572190" y="1199987"/>
            <a:ext cx="342857" cy="295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358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0C76A5-2072-C4EE-66BB-C85F635EDA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64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25BCB56-C960-CCC3-95CF-037BDE0AD50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005064"/>
            <a:ext cx="10800000" cy="2490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A4F65B-DB1E-A4A1-41C1-F514A156A5F9}"/>
              </a:ext>
            </a:extLst>
          </p:cNvPr>
          <p:cNvSpPr/>
          <p:nvPr/>
        </p:nvSpPr>
        <p:spPr bwMode="auto">
          <a:xfrm>
            <a:off x="10632209" y="4310460"/>
            <a:ext cx="285715" cy="305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154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ED2517-6B6E-9A9D-BE36-123346A5FA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29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B6F1AD-6111-C8E5-90B2-D535AEA3DE59}"/>
              </a:ext>
            </a:extLst>
          </p:cNvPr>
          <p:cNvSpPr/>
          <p:nvPr/>
        </p:nvSpPr>
        <p:spPr bwMode="auto">
          <a:xfrm>
            <a:off x="10605714" y="1752813"/>
            <a:ext cx="333333" cy="295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93DC69-748B-0739-8402-1FAECCF16C4C}"/>
              </a:ext>
            </a:extLst>
          </p:cNvPr>
          <p:cNvSpPr/>
          <p:nvPr/>
        </p:nvSpPr>
        <p:spPr bwMode="auto">
          <a:xfrm>
            <a:off x="10624761" y="4841885"/>
            <a:ext cx="295238" cy="3050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498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48F13A-231D-580C-D0D6-ED094682C5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50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56D1CD-65DB-9D43-FE2C-324F2D492C1B}"/>
              </a:ext>
            </a:extLst>
          </p:cNvPr>
          <p:cNvSpPr/>
          <p:nvPr/>
        </p:nvSpPr>
        <p:spPr bwMode="auto">
          <a:xfrm>
            <a:off x="10634285" y="2353637"/>
            <a:ext cx="276190" cy="295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10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A86D63-C815-8FE7-FA4A-0AB04C2F24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36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763AE4-8647-1952-849A-322B56078AFE}"/>
              </a:ext>
            </a:extLst>
          </p:cNvPr>
          <p:cNvSpPr/>
          <p:nvPr/>
        </p:nvSpPr>
        <p:spPr bwMode="auto">
          <a:xfrm>
            <a:off x="10634285" y="3668176"/>
            <a:ext cx="276190" cy="285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195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59</cp:revision>
  <dcterms:created xsi:type="dcterms:W3CDTF">2015-09-16T06:52:26Z</dcterms:created>
  <dcterms:modified xsi:type="dcterms:W3CDTF">2024-08-12T12:19:32Z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