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69" r:id="rId6"/>
    <p:sldId id="372" r:id="rId7"/>
    <p:sldId id="388" r:id="rId8"/>
    <p:sldId id="373" r:id="rId9"/>
    <p:sldId id="376" r:id="rId10"/>
    <p:sldId id="381" r:id="rId11"/>
    <p:sldId id="382" r:id="rId12"/>
    <p:sldId id="386" r:id="rId13"/>
    <p:sldId id="389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28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3" name="yt_shape_15493"/>
          <p:cNvSpPr txBox="1"/>
          <p:nvPr/>
        </p:nvSpPr>
        <p:spPr>
          <a:xfrm>
            <a:off x="540000" y="900000"/>
            <a:ext cx="281750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115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492" name="yt_image_15492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788056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95" name="yt_image_15495" title="H_252.2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69955" y="1749947"/>
            <a:ext cx="5252088" cy="320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" name="yt_shape_15565"/>
          <p:cNvSpPr txBox="1"/>
          <p:nvPr/>
        </p:nvSpPr>
        <p:spPr>
          <a:xfrm>
            <a:off x="540000" y="900000"/>
            <a:ext cx="2427011" cy="5673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1813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564" name="yt_image_15564" title="H_50.0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01408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67" name="yt_shape_15567"/>
          <p:cNvSpPr txBox="1"/>
          <p:nvPr/>
        </p:nvSpPr>
        <p:spPr>
          <a:xfrm>
            <a:off x="540119" y="158615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下列表述错误的有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延长射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直线比射线长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射线比线段长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若线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5fbed"/>
              </a:rPr>
              <a:t>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连接两点间的线段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叫作两点间的距离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5569" name="yt_table_1556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0657258"/>
              </p:ext>
            </p:extLst>
          </p:nvPr>
        </p:nvGraphicFramePr>
        <p:xfrm>
          <a:off x="540056" y="3024893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9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9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9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0"/>
                  </a:ext>
                </a:extLst>
              </a:tr>
            </a:tbl>
          </a:graphicData>
        </a:graphic>
      </p:graphicFrame>
      <p:sp>
        <p:nvSpPr>
          <p:cNvPr id="15571" name="yt_shape_15571"/>
          <p:cNvSpPr txBox="1"/>
          <p:nvPr/>
        </p:nvSpPr>
        <p:spPr>
          <a:xfrm>
            <a:off x="540000" y="3551064"/>
            <a:ext cx="95923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572" name="yt_table_1557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2475130"/>
              </p:ext>
            </p:extLst>
          </p:nvPr>
        </p:nvGraphicFramePr>
        <p:xfrm>
          <a:off x="540056" y="4030367"/>
          <a:ext cx="829373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797"/>
                    </a:ext>
                  </a:extLst>
                </a:gridCol>
                <a:gridCol w="3465513">
                  <a:extLst>
                    <a:ext uri="{9D8B030D-6E8A-4147-A177-3AD203B41FA5}">
                      <a16:colId xmlns:a16="http://schemas.microsoft.com/office/drawing/2014/main" val="107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2"/>
                  </a:ext>
                </a:extLst>
              </a:tr>
            </a:tbl>
          </a:graphicData>
        </a:graphic>
      </p:graphicFrame>
      <p:sp>
        <p:nvSpPr>
          <p:cNvPr id="15574" name="yt_shape_15574"/>
          <p:cNvSpPr txBox="1"/>
          <p:nvPr/>
        </p:nvSpPr>
        <p:spPr>
          <a:xfrm>
            <a:off x="540119" y="503192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内江市中考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自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引射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711e,isEnd"/>
              </a:rPr>
              <a:t>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0CE576A-0A1C-5EE9-1667-2366F6492A7A}"/>
              </a:ext>
            </a:extLst>
          </p:cNvPr>
          <p:cNvSpPr txBox="1"/>
          <p:nvPr/>
        </p:nvSpPr>
        <p:spPr>
          <a:xfrm>
            <a:off x="4031508" y="1539349"/>
            <a:ext cx="40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89222E4-04B2-2A6B-FE03-F9E82A69CB84}"/>
              </a:ext>
            </a:extLst>
          </p:cNvPr>
          <p:cNvSpPr txBox="1"/>
          <p:nvPr/>
        </p:nvSpPr>
        <p:spPr>
          <a:xfrm>
            <a:off x="9136789" y="35042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93ADB2-2883-CD87-C999-533378422737}"/>
              </a:ext>
            </a:extLst>
          </p:cNvPr>
          <p:cNvSpPr txBox="1"/>
          <p:nvPr/>
        </p:nvSpPr>
        <p:spPr>
          <a:xfrm>
            <a:off x="6392121" y="5460604"/>
            <a:ext cx="20088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76" name="yt_shape_15576"/>
          <p:cNvSpPr txBox="1"/>
          <p:nvPr/>
        </p:nvSpPr>
        <p:spPr>
          <a:xfrm>
            <a:off x="540000" y="900000"/>
            <a:ext cx="2410596" cy="5673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1801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575" name="yt_image_15575" title="H_50.0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85183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78" name="yt_shape_15578"/>
          <p:cNvSpPr txBox="1"/>
          <p:nvPr/>
        </p:nvSpPr>
        <p:spPr>
          <a:xfrm>
            <a:off x="540000" y="1535367"/>
            <a:ext cx="102912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5579" name="yt_image_15579" title="H_135.3534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0531" y="1988840"/>
            <a:ext cx="2210936" cy="1718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81" name="yt_shape_15581"/>
          <p:cNvSpPr txBox="1"/>
          <p:nvPr/>
        </p:nvSpPr>
        <p:spPr>
          <a:xfrm>
            <a:off x="540000" y="3645024"/>
            <a:ext cx="9678932" cy="288032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小于平角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3875919-EC01-5E06-7249-E3CB115009E5}"/>
              </a:ext>
            </a:extLst>
          </p:cNvPr>
          <p:cNvSpPr txBox="1"/>
          <p:nvPr/>
        </p:nvSpPr>
        <p:spPr>
          <a:xfrm>
            <a:off x="449989" y="4054292"/>
            <a:ext cx="7950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A897EC-B1A8-ADC5-A039-6E35DD6E7A94}"/>
              </a:ext>
            </a:extLst>
          </p:cNvPr>
          <p:cNvSpPr txBox="1"/>
          <p:nvPr/>
        </p:nvSpPr>
        <p:spPr>
          <a:xfrm>
            <a:off x="449989" y="4529780"/>
            <a:ext cx="6026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37686BA-77B9-2AB7-6459-350F975EDE08}"/>
              </a:ext>
            </a:extLst>
          </p:cNvPr>
          <p:cNvSpPr txBox="1"/>
          <p:nvPr/>
        </p:nvSpPr>
        <p:spPr>
          <a:xfrm>
            <a:off x="449989" y="5005268"/>
            <a:ext cx="5744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E536D4-2094-502E-41B9-941A52A4A7B1}"/>
              </a:ext>
            </a:extLst>
          </p:cNvPr>
          <p:cNvSpPr txBox="1"/>
          <p:nvPr/>
        </p:nvSpPr>
        <p:spPr>
          <a:xfrm>
            <a:off x="449989" y="5480756"/>
            <a:ext cx="4401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A2B09C2-8F82-E4DD-DD5E-37D61C57AE02}"/>
              </a:ext>
            </a:extLst>
          </p:cNvPr>
          <p:cNvSpPr txBox="1"/>
          <p:nvPr/>
        </p:nvSpPr>
        <p:spPr>
          <a:xfrm>
            <a:off x="449989" y="5956244"/>
            <a:ext cx="97654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84" name="yt_shape_15584"/>
          <p:cNvSpPr txBox="1"/>
          <p:nvPr/>
        </p:nvSpPr>
        <p:spPr>
          <a:xfrm>
            <a:off x="540120" y="414908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大于平角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其他条件不变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3bd1,isEnd"/>
              </a:rPr>
              <a:t>的度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585" name="yt_image_15585" title="H_193.6681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2304" y="4665830"/>
            <a:ext cx="2376264" cy="1873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59BEE8F-66E1-F822-7D2B-1E554FD3DC04}"/>
              </a:ext>
            </a:extLst>
          </p:cNvPr>
          <p:cNvSpPr txBox="1"/>
          <p:nvPr/>
        </p:nvSpPr>
        <p:spPr>
          <a:xfrm>
            <a:off x="1364509" y="457776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CA0C74-9EC7-BFED-248C-05655D1DEF31}"/>
              </a:ext>
            </a:extLst>
          </p:cNvPr>
          <p:cNvSpPr txBox="1"/>
          <p:nvPr/>
        </p:nvSpPr>
        <p:spPr>
          <a:xfrm>
            <a:off x="468112" y="980728"/>
            <a:ext cx="1131652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若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中</a:t>
            </a:r>
            <a:r>
              <a:rPr kumimoji="0" lang="en-US" altLang="zh-CN" sz="2400" b="0" i="0" u="none" strike="noStrike" kern="1200" cap="none" spc="3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u="none" strike="noStrike" kern="1200" cap="none" spc="3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其他条件不变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求</a:t>
            </a:r>
            <a:r>
              <a:rPr kumimoji="0" lang="en-US" altLang="zh-CN" sz="2400" b="0" i="0" u="none" strike="noStrike" kern="1200" cap="none" spc="3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u="none" strike="noStrike" kern="1200" cap="none" spc="37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的度数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587" name="yt_shape_15587"/>
              <p:cNvSpPr txBox="1"/>
              <p:nvPr/>
            </p:nvSpPr>
            <p:spPr>
              <a:xfrm>
                <a:off x="540000" y="1459582"/>
                <a:ext cx="10539745" cy="27572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15587" name="yt_shape_155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59582"/>
                <a:ext cx="10539745" cy="2757293"/>
              </a:xfrm>
              <a:prstGeom prst="rect">
                <a:avLst/>
              </a:prstGeom>
              <a:blipFill>
                <a:blip r:embed="rId3"/>
                <a:stretch>
                  <a:fillRect l="-1793" t="-1766" r="-752" b="-28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73022E4-E574-832C-6E89-2C9E9B8973A7}"/>
              </a:ext>
            </a:extLst>
          </p:cNvPr>
          <p:cNvSpPr txBox="1"/>
          <p:nvPr/>
        </p:nvSpPr>
        <p:spPr>
          <a:xfrm>
            <a:off x="449989" y="1412776"/>
            <a:ext cx="750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C21C7EE-9B4C-1EBD-E3BB-F611F0892799}"/>
              </a:ext>
            </a:extLst>
          </p:cNvPr>
          <p:cNvSpPr txBox="1"/>
          <p:nvPr/>
        </p:nvSpPr>
        <p:spPr>
          <a:xfrm>
            <a:off x="449989" y="1888264"/>
            <a:ext cx="4663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3605EEB-148B-5BFD-1A09-F3ACEC0E05ED}"/>
              </a:ext>
            </a:extLst>
          </p:cNvPr>
          <p:cNvSpPr txBox="1"/>
          <p:nvPr/>
        </p:nvSpPr>
        <p:spPr>
          <a:xfrm>
            <a:off x="449989" y="2363752"/>
            <a:ext cx="5744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D786094-B38D-3F53-6FCC-92A965C6716A}"/>
                  </a:ext>
                </a:extLst>
              </p:cNvPr>
              <p:cNvSpPr txBox="1"/>
              <p:nvPr/>
            </p:nvSpPr>
            <p:spPr>
              <a:xfrm>
                <a:off x="449989" y="2839240"/>
                <a:ext cx="50902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D786094-B38D-3F53-6FCC-92A965C671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39240"/>
                <a:ext cx="5090223" cy="765061"/>
              </a:xfrm>
              <a:prstGeom prst="rect">
                <a:avLst/>
              </a:prstGeom>
              <a:blipFill>
                <a:blip r:embed="rId4"/>
                <a:stretch>
                  <a:fillRect l="-1916" r="-179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C027098-2103-6581-BE49-E5D789BCC599}"/>
                  </a:ext>
                </a:extLst>
              </p:cNvPr>
              <p:cNvSpPr txBox="1"/>
              <p:nvPr/>
            </p:nvSpPr>
            <p:spPr>
              <a:xfrm>
                <a:off x="449989" y="3510689"/>
                <a:ext cx="1061789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C027098-2103-6581-BE49-E5D789BCC5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10689"/>
                <a:ext cx="10617898" cy="726326"/>
              </a:xfrm>
              <a:prstGeom prst="rect">
                <a:avLst/>
              </a:prstGeom>
              <a:blipFill>
                <a:blip r:embed="rId5"/>
                <a:stretch>
                  <a:fillRect l="-918" r="-86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yt_image_15579" title="H_135.35347">
            <a:extLst>
              <a:ext uri="{FF2B5EF4-FFF2-40B4-BE49-F238E27FC236}">
                <a16:creationId xmlns:a16="http://schemas.microsoft.com/office/drawing/2014/main" id="{EAD284F7-1219-853E-25F9-DC637DE89A11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23975" y="1771560"/>
            <a:ext cx="2210936" cy="1718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8" name="yt_shape_15498"/>
          <p:cNvSpPr txBox="1"/>
          <p:nvPr/>
        </p:nvSpPr>
        <p:spPr>
          <a:xfrm>
            <a:off x="540000" y="900000"/>
            <a:ext cx="2444580" cy="5492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  <a:r>
              <a:rPr lang="en-US" altLang="zh-CN" sz="3050" b="0" i="0" u="none" spc="1830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</a:p>
        </p:txBody>
      </p:sp>
      <p:pic>
        <p:nvPicPr>
          <p:cNvPr id="15497" name="yt_image_1549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18787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00" name="yt_shape_15500"/>
          <p:cNvSpPr txBox="1"/>
          <p:nvPr/>
        </p:nvSpPr>
        <p:spPr>
          <a:xfrm>
            <a:off x="540000" y="1558730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几何图形的认识</a:t>
            </a:r>
          </a:p>
        </p:txBody>
      </p:sp>
      <p:sp>
        <p:nvSpPr>
          <p:cNvPr id="15501" name="yt_shape_15501"/>
          <p:cNvSpPr txBox="1"/>
          <p:nvPr/>
        </p:nvSpPr>
        <p:spPr>
          <a:xfrm>
            <a:off x="540000" y="2058295"/>
            <a:ext cx="4898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下列图形属于棱柱的有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503" name="yt_table_1550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723229"/>
              </p:ext>
            </p:extLst>
          </p:nvPr>
        </p:nvGraphicFramePr>
        <p:xfrm>
          <a:off x="540056" y="3304381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8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8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8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8"/>
                  </a:ext>
                </a:extLst>
              </a:tr>
            </a:tbl>
          </a:graphicData>
        </a:graphic>
      </p:graphicFrame>
      <p:pic>
        <p:nvPicPr>
          <p:cNvPr id="15502" name="yt_image_15502_skip" title="H_60.3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25083" y="2537598"/>
            <a:ext cx="4940474" cy="766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05" name="yt_shape_15505"/>
          <p:cNvSpPr txBox="1"/>
          <p:nvPr/>
        </p:nvSpPr>
        <p:spPr>
          <a:xfrm>
            <a:off x="540000" y="3830827"/>
            <a:ext cx="60304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从不同方向观察立体图形及展开图</a:t>
            </a:r>
          </a:p>
        </p:txBody>
      </p:sp>
      <p:sp>
        <p:nvSpPr>
          <p:cNvPr id="15506" name="yt_shape_15506"/>
          <p:cNvSpPr txBox="1"/>
          <p:nvPr/>
        </p:nvSpPr>
        <p:spPr>
          <a:xfrm>
            <a:off x="540000" y="4330392"/>
            <a:ext cx="67630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下列图形是四棱柱的侧面展开图的是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5507" name="yt_shape_15507"/>
          <p:cNvSpPr txBox="1"/>
          <p:nvPr/>
        </p:nvSpPr>
        <p:spPr>
          <a:xfrm>
            <a:off x="540000" y="4809695"/>
            <a:ext cx="3577903" cy="8644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350" b="0" i="0" u="none">
                <a:solidFill>
                  <a:srgbClr val="1EE3CF"/>
                </a:solidFill>
                <a:effectLst/>
                <a:latin typeface="Times New Roman" pitchFamily="44"/>
                <a:ea typeface="Times New Roman" pitchFamily="4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1400" b="0" i="0" u="none">
                <a:solidFill>
                  <a:srgbClr val="1EE3CF"/>
                </a:solidFill>
                <a:effectLst/>
                <a:latin typeface="Times New Roman" pitchFamily="14"/>
                <a:ea typeface="宋体" pitchFamily="14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450" b="0" i="0" u="none">
                <a:solidFill>
                  <a:srgbClr val="1EE3CF"/>
                </a:solidFill>
                <a:effectLst/>
                <a:latin typeface="Times New Roman" pitchFamily="44"/>
                <a:ea typeface="Times New Roman" pitchFamily="4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</a:t>
            </a:r>
            <a:r>
              <a:rPr lang="en-US" altLang="zh-CN" sz="1100" b="0" i="0" u="none">
                <a:solidFill>
                  <a:srgbClr val="1EE3CF"/>
                </a:solidFill>
                <a:effectLst/>
                <a:latin typeface="Times New Roman" pitchFamily="11"/>
                <a:ea typeface="宋体" pitchFamily="11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100" b="0" i="0" u="none">
                <a:solidFill>
                  <a:srgbClr val="1EE3CF"/>
                </a:solidFill>
                <a:effectLst/>
                <a:latin typeface="Times New Roman" pitchFamily="41"/>
                <a:ea typeface="Times New Roman" pitchFamily="4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800" b="0" i="0" u="none">
                <a:solidFill>
                  <a:srgbClr val="1EE3CF"/>
                </a:solidFill>
                <a:effectLst/>
                <a:latin typeface="Times New Roman" pitchFamily="48"/>
                <a:ea typeface="Times New Roman" pitchFamily="4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1200" b="0" i="0" u="none">
                <a:solidFill>
                  <a:srgbClr val="1EE3CF"/>
                </a:solidFill>
                <a:effectLst/>
                <a:latin typeface="Times New Roman" pitchFamily="12"/>
                <a:ea typeface="宋体" pitchFamily="12"/>
                <a:sym typeface=""/>
              </a:rPr>
              <a:t> </a:t>
            </a:r>
          </a:p>
        </p:txBody>
      </p:sp>
      <p:sp>
        <p:nvSpPr>
          <p:cNvPr id="15508" name="yt_shape_15508"/>
          <p:cNvSpPr txBox="1"/>
          <p:nvPr/>
        </p:nvSpPr>
        <p:spPr>
          <a:xfrm>
            <a:off x="540000" y="5724950"/>
            <a:ext cx="8148288" cy="51798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		        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	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3549751279">
            <a:extLst>
              <a:ext uri="{FF2B5EF4-FFF2-40B4-BE49-F238E27FC236}">
                <a16:creationId xmlns:a16="http://schemas.microsoft.com/office/drawing/2014/main" id="{66DF42D3-46D6-E398-D64A-77FF5DC8F9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10134"/>
            <a:ext cx="1095567" cy="341628"/>
          </a:xfrm>
          <a:prstGeom prst="rect">
            <a:avLst/>
          </a:prstGeom>
        </p:spPr>
      </p:pic>
      <p:pic>
        <p:nvPicPr>
          <p:cNvPr id="5" name="yt_shape_1723549751342">
            <a:extLst>
              <a:ext uri="{FF2B5EF4-FFF2-40B4-BE49-F238E27FC236}">
                <a16:creationId xmlns:a16="http://schemas.microsoft.com/office/drawing/2014/main" id="{145A2F8F-1DFF-1ADF-4B2D-B36F20B323E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882231"/>
            <a:ext cx="1095567" cy="341628"/>
          </a:xfrm>
          <a:prstGeom prst="rect">
            <a:avLst/>
          </a:prstGeom>
        </p:spPr>
      </p:pic>
      <p:pic>
        <p:nvPicPr>
          <p:cNvPr id="7" name="yt_shape_1723549751465">
            <a:extLst>
              <a:ext uri="{FF2B5EF4-FFF2-40B4-BE49-F238E27FC236}">
                <a16:creationId xmlns:a16="http://schemas.microsoft.com/office/drawing/2014/main" id="{FACFC29D-83C6-26B5-F1FB-EE53EF2B4CB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4927045"/>
            <a:ext cx="792352" cy="621407"/>
          </a:xfrm>
          <a:prstGeom prst="rect">
            <a:avLst/>
          </a:prstGeom>
        </p:spPr>
      </p:pic>
      <p:pic>
        <p:nvPicPr>
          <p:cNvPr id="9" name="yt_shape_1723549751490">
            <a:extLst>
              <a:ext uri="{FF2B5EF4-FFF2-40B4-BE49-F238E27FC236}">
                <a16:creationId xmlns:a16="http://schemas.microsoft.com/office/drawing/2014/main" id="{3130EB71-75EF-1E78-D752-0C6F4C658F8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4915005"/>
            <a:ext cx="862202" cy="645486"/>
          </a:xfrm>
          <a:prstGeom prst="rect">
            <a:avLst/>
          </a:prstGeom>
        </p:spPr>
      </p:pic>
      <p:pic>
        <p:nvPicPr>
          <p:cNvPr id="11" name="yt_shape_1723549751515">
            <a:extLst>
              <a:ext uri="{FF2B5EF4-FFF2-40B4-BE49-F238E27FC236}">
                <a16:creationId xmlns:a16="http://schemas.microsoft.com/office/drawing/2014/main" id="{BAE06BE6-250D-AA4D-DE8A-C8E69ACB1F1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4941806"/>
            <a:ext cx="870142" cy="591885"/>
          </a:xfrm>
          <a:prstGeom prst="rect">
            <a:avLst/>
          </a:prstGeom>
        </p:spPr>
      </p:pic>
      <p:pic>
        <p:nvPicPr>
          <p:cNvPr id="13" name="yt_shape_1723549751540">
            <a:extLst>
              <a:ext uri="{FF2B5EF4-FFF2-40B4-BE49-F238E27FC236}">
                <a16:creationId xmlns:a16="http://schemas.microsoft.com/office/drawing/2014/main" id="{72A32240-6B2B-0C97-C290-00DC1D70C9B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152" y="4891491"/>
            <a:ext cx="800292" cy="69251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2848615-C9D0-3B92-A0D8-A5AC85B9A63F}"/>
              </a:ext>
            </a:extLst>
          </p:cNvPr>
          <p:cNvSpPr txBox="1"/>
          <p:nvPr/>
        </p:nvSpPr>
        <p:spPr>
          <a:xfrm>
            <a:off x="4488589" y="201148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382907-DA85-B81E-DD21-C7CA5F39DF3D}"/>
              </a:ext>
            </a:extLst>
          </p:cNvPr>
          <p:cNvSpPr txBox="1"/>
          <p:nvPr/>
        </p:nvSpPr>
        <p:spPr>
          <a:xfrm>
            <a:off x="6317389" y="42835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09" name="yt_shape_15509"/>
          <p:cNvSpPr txBox="1"/>
          <p:nvPr/>
        </p:nvSpPr>
        <p:spPr>
          <a:xfrm>
            <a:off x="540000" y="900000"/>
            <a:ext cx="95330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下列四个几何体中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从上面看到的平面图形是四边形的是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5510" name="yt_shape_15510"/>
          <p:cNvSpPr txBox="1"/>
          <p:nvPr/>
        </p:nvSpPr>
        <p:spPr>
          <a:xfrm>
            <a:off x="540000" y="1379303"/>
            <a:ext cx="3407984" cy="111658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200" b="0" i="0" u="none">
                <a:solidFill>
                  <a:srgbClr val="1EE3CF"/>
                </a:solidFill>
                <a:effectLst/>
                <a:latin typeface="Times New Roman" pitchFamily="62"/>
                <a:ea typeface="Times New Roman" pitchFamily="6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1600" b="0" i="0" u="none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6200" b="0" i="0" u="none">
                <a:solidFill>
                  <a:srgbClr val="1EE3CF"/>
                </a:solidFill>
                <a:effectLst/>
                <a:latin typeface="Times New Roman" pitchFamily="62"/>
                <a:ea typeface="Times New Roman" pitchFamily="6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900" b="0" i="0" u="none">
                <a:solidFill>
                  <a:srgbClr val="1EE3CF"/>
                </a:solidFill>
                <a:effectLst/>
                <a:latin typeface="Times New Roman" pitchFamily="59"/>
                <a:ea typeface="Times New Roman" pitchFamily="59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900" b="0" i="0" u="none">
                <a:solidFill>
                  <a:srgbClr val="1EE3CF"/>
                </a:solidFill>
                <a:effectLst/>
                <a:latin typeface="Times New Roman" pitchFamily="49"/>
                <a:ea typeface="Times New Roman" pitchFamily="49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</a:t>
            </a:r>
            <a:r>
              <a:rPr lang="en-US" altLang="zh-CN" sz="600" b="0" i="0" u="none">
                <a:solidFill>
                  <a:srgbClr val="1EE3CF"/>
                </a:solidFill>
                <a:effectLst/>
                <a:latin typeface="Times New Roman" pitchFamily="6"/>
                <a:ea typeface="宋体" pitchFamily="6"/>
                <a:sym typeface=""/>
              </a:rPr>
              <a:t> </a:t>
            </a:r>
          </a:p>
        </p:txBody>
      </p:sp>
      <p:sp>
        <p:nvSpPr>
          <p:cNvPr id="15511" name="yt_shape_15511"/>
          <p:cNvSpPr txBox="1"/>
          <p:nvPr/>
        </p:nvSpPr>
        <p:spPr>
          <a:xfrm>
            <a:off x="540000" y="2546679"/>
            <a:ext cx="2491388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	 	     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	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15512" name="yt_shape_15512"/>
          <p:cNvSpPr txBox="1"/>
          <p:nvPr/>
        </p:nvSpPr>
        <p:spPr>
          <a:xfrm>
            <a:off x="540119" y="302970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黔西南州中考改编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如图是一个正方体的展开图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把它折叠成正方体后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ed6d"/>
              </a:rPr>
              <a:t>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字一面的相对面上的字是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514" name="yt_table_1551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128548"/>
              </p:ext>
            </p:extLst>
          </p:nvPr>
        </p:nvGraphicFramePr>
        <p:xfrm>
          <a:off x="540056" y="3989136"/>
          <a:ext cx="1338263" cy="1901952"/>
        </p:xfrm>
        <a:graphic>
          <a:graphicData uri="http://schemas.openxmlformats.org/drawingml/2006/table">
            <a:tbl>
              <a:tblPr/>
              <a:tblGrid>
                <a:gridCol w="1338263">
                  <a:extLst>
                    <a:ext uri="{9D8B030D-6E8A-4147-A177-3AD203B41FA5}">
                      <a16:colId xmlns:a16="http://schemas.microsoft.com/office/drawing/2014/main" val="107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神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2"/>
                  </a:ext>
                </a:extLst>
              </a:tr>
            </a:tbl>
          </a:graphicData>
        </a:graphic>
      </p:graphicFrame>
      <p:pic>
        <p:nvPicPr>
          <p:cNvPr id="15513" name="yt_image_15513_skip" title="H_103.6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98774" y="3989136"/>
            <a:ext cx="1751095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49751662">
            <a:extLst>
              <a:ext uri="{FF2B5EF4-FFF2-40B4-BE49-F238E27FC236}">
                <a16:creationId xmlns:a16="http://schemas.microsoft.com/office/drawing/2014/main" id="{E909B0AF-3994-D956-10C8-D8107F0EA2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25252"/>
            <a:ext cx="552642" cy="813891"/>
          </a:xfrm>
          <a:prstGeom prst="rect">
            <a:avLst/>
          </a:prstGeom>
        </p:spPr>
      </p:pic>
      <p:pic>
        <p:nvPicPr>
          <p:cNvPr id="5" name="yt_shape_1723549751688">
            <a:extLst>
              <a:ext uri="{FF2B5EF4-FFF2-40B4-BE49-F238E27FC236}">
                <a16:creationId xmlns:a16="http://schemas.microsoft.com/office/drawing/2014/main" id="{254FC53D-C107-5519-F4FD-DF7404AA97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234" y="1495886"/>
            <a:ext cx="762192" cy="872623"/>
          </a:xfrm>
          <a:prstGeom prst="rect">
            <a:avLst/>
          </a:prstGeom>
        </p:spPr>
      </p:pic>
      <p:pic>
        <p:nvPicPr>
          <p:cNvPr id="7" name="yt_shape_1723549751710">
            <a:extLst>
              <a:ext uri="{FF2B5EF4-FFF2-40B4-BE49-F238E27FC236}">
                <a16:creationId xmlns:a16="http://schemas.microsoft.com/office/drawing/2014/main" id="{1B47E35D-56A4-8210-7D8B-A83936C41B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018" y="1539206"/>
            <a:ext cx="568453" cy="785984"/>
          </a:xfrm>
          <a:prstGeom prst="rect">
            <a:avLst/>
          </a:prstGeom>
        </p:spPr>
      </p:pic>
      <p:pic>
        <p:nvPicPr>
          <p:cNvPr id="9" name="yt_shape_1723549751734">
            <a:extLst>
              <a:ext uri="{FF2B5EF4-FFF2-40B4-BE49-F238E27FC236}">
                <a16:creationId xmlns:a16="http://schemas.microsoft.com/office/drawing/2014/main" id="{6A40C512-0B7E-3FEB-5B75-4805092B261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4063" y="1593226"/>
            <a:ext cx="632017" cy="67794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38CECC1-26A0-C485-EDA2-4146692F43B2}"/>
              </a:ext>
            </a:extLst>
          </p:cNvPr>
          <p:cNvSpPr txBox="1"/>
          <p:nvPr/>
        </p:nvSpPr>
        <p:spPr>
          <a:xfrm>
            <a:off x="90605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E9DED0-A153-89E0-DECF-E66E809FA1CC}"/>
              </a:ext>
            </a:extLst>
          </p:cNvPr>
          <p:cNvSpPr txBox="1"/>
          <p:nvPr/>
        </p:nvSpPr>
        <p:spPr>
          <a:xfrm>
            <a:off x="5326908" y="345838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16" name="yt_shape_15516"/>
          <p:cNvSpPr txBox="1"/>
          <p:nvPr/>
        </p:nvSpPr>
        <p:spPr>
          <a:xfrm>
            <a:off x="540000" y="900000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直线、射线、线段</a:t>
            </a:r>
          </a:p>
        </p:txBody>
      </p:sp>
      <p:sp>
        <p:nvSpPr>
          <p:cNvPr id="15517" name="yt_shape_15517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1b6b"/>
              </a:rPr>
              <a:t>则线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519" name="yt_table_1551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3662756"/>
              </p:ext>
            </p:extLst>
          </p:nvPr>
        </p:nvGraphicFramePr>
        <p:xfrm>
          <a:off x="540056" y="2359000"/>
          <a:ext cx="4334193" cy="950976"/>
        </p:xfrm>
        <a:graphic>
          <a:graphicData uri="http://schemas.openxmlformats.org/drawingml/2006/table">
            <a:tbl>
              <a:tblPr/>
              <a:tblGrid>
                <a:gridCol w="2624455">
                  <a:extLst>
                    <a:ext uri="{9D8B030D-6E8A-4147-A177-3AD203B41FA5}">
                      <a16:colId xmlns:a16="http://schemas.microsoft.com/office/drawing/2014/main" val="10786"/>
                    </a:ext>
                  </a:extLst>
                </a:gridCol>
                <a:gridCol w="1709738">
                  <a:extLst>
                    <a:ext uri="{9D8B030D-6E8A-4147-A177-3AD203B41FA5}">
                      <a16:colId xmlns:a16="http://schemas.microsoft.com/office/drawing/2014/main" val="107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4"/>
                  </a:ext>
                </a:extLst>
              </a:tr>
            </a:tbl>
          </a:graphicData>
        </a:graphic>
      </p:graphicFrame>
      <p:pic>
        <p:nvPicPr>
          <p:cNvPr id="15518" name="yt_image_15518_skip" title="H_21.5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70013" y="2359000"/>
            <a:ext cx="2480016" cy="27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21" name="yt_shape_15521"/>
          <p:cNvSpPr txBox="1"/>
          <p:nvPr/>
        </p:nvSpPr>
        <p:spPr>
          <a:xfrm>
            <a:off x="540119" y="33605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e0b1,isEnd"/>
              </a:rPr>
              <a:t>为顶点的锐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角和钝角有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522" name="yt_image_1552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7773" y="4472353"/>
            <a:ext cx="1416452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49751798">
            <a:extLst>
              <a:ext uri="{FF2B5EF4-FFF2-40B4-BE49-F238E27FC236}">
                <a16:creationId xmlns:a16="http://schemas.microsoft.com/office/drawing/2014/main" id="{D7A2C2E2-87A5-21C8-0284-53E87D63C3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210F4DD-4A1D-EBAD-6A7A-1D26BCCF1F21}"/>
              </a:ext>
            </a:extLst>
          </p:cNvPr>
          <p:cNvSpPr txBox="1"/>
          <p:nvPr/>
        </p:nvSpPr>
        <p:spPr>
          <a:xfrm>
            <a:off x="2153496" y="18282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90E07F-EA70-FBC5-8370-F18B7D9D8002}"/>
              </a:ext>
            </a:extLst>
          </p:cNvPr>
          <p:cNvSpPr txBox="1"/>
          <p:nvPr/>
        </p:nvSpPr>
        <p:spPr>
          <a:xfrm>
            <a:off x="2964708" y="331374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4F9829E-8BFA-7EDE-FFD2-F68B508DCC2D}"/>
              </a:ext>
            </a:extLst>
          </p:cNvPr>
          <p:cNvSpPr txBox="1"/>
          <p:nvPr/>
        </p:nvSpPr>
        <p:spPr>
          <a:xfrm>
            <a:off x="5250708" y="331374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F233328-30C2-47BB-FF5D-5C7C3E7CE627}"/>
              </a:ext>
            </a:extLst>
          </p:cNvPr>
          <p:cNvSpPr txBox="1"/>
          <p:nvPr/>
        </p:nvSpPr>
        <p:spPr>
          <a:xfrm>
            <a:off x="7536707" y="331374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5A5DCE3-3654-8451-C0EB-7296EBB8762E}"/>
              </a:ext>
            </a:extLst>
          </p:cNvPr>
          <p:cNvSpPr txBox="1"/>
          <p:nvPr/>
        </p:nvSpPr>
        <p:spPr>
          <a:xfrm>
            <a:off x="2278908" y="378923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524" name="yt_shape_15524"/>
              <p:cNvSpPr txBox="1"/>
              <p:nvPr/>
            </p:nvSpPr>
            <p:spPr>
              <a:xfrm>
                <a:off x="540119" y="900000"/>
                <a:ext cx="11492915" cy="398910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是线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将线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2a3c2"/>
                  </a:rPr>
                  <a:t>的两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部分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求线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是线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524" name="yt_shape_15524" descr="{&quot;rangeId&quot;:2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989105"/>
              </a:xfrm>
              <a:prstGeom prst="rect">
                <a:avLst/>
              </a:prstGeom>
              <a:blipFill>
                <a:blip r:embed="rId2"/>
                <a:stretch>
                  <a:fillRect l="-1645" t="-1376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528" name="yt_image_15528" title="H_20.2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82842" y="2474622"/>
            <a:ext cx="1869157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A2ED105-6CA2-9F93-D40C-A42B35DFEF9B}"/>
              </a:ext>
            </a:extLst>
          </p:cNvPr>
          <p:cNvSpPr txBox="1"/>
          <p:nvPr/>
        </p:nvSpPr>
        <p:spPr>
          <a:xfrm>
            <a:off x="450108" y="2279658"/>
            <a:ext cx="6865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70B8CE-BD6F-DF55-3D9D-E9E241D2FD86}"/>
              </a:ext>
            </a:extLst>
          </p:cNvPr>
          <p:cNvSpPr txBox="1"/>
          <p:nvPr/>
        </p:nvSpPr>
        <p:spPr>
          <a:xfrm>
            <a:off x="450108" y="2755146"/>
            <a:ext cx="3348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9BF469-2E74-A73F-C9CB-65F3E45361D7}"/>
              </a:ext>
            </a:extLst>
          </p:cNvPr>
          <p:cNvSpPr txBox="1"/>
          <p:nvPr/>
        </p:nvSpPr>
        <p:spPr>
          <a:xfrm>
            <a:off x="450108" y="3230634"/>
            <a:ext cx="282486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1E7EA90-BD4E-7008-F031-BFB905B55815}"/>
                  </a:ext>
                </a:extLst>
              </p:cNvPr>
              <p:cNvSpPr txBox="1"/>
              <p:nvPr/>
            </p:nvSpPr>
            <p:spPr>
              <a:xfrm>
                <a:off x="450108" y="3706122"/>
                <a:ext cx="3337623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3, 'hasSerialNum': 1}">
                <a:extLst>
                  <a:ext uri="{FF2B5EF4-FFF2-40B4-BE49-F238E27FC236}">
                    <a16:creationId xmlns:a16="http://schemas.microsoft.com/office/drawing/2014/main" id="{01E7EA90-BD4E-7008-F031-BFB905B558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122"/>
                <a:ext cx="3337623" cy="766839"/>
              </a:xfrm>
              <a:prstGeom prst="rect">
                <a:avLst/>
              </a:prstGeom>
              <a:blipFill>
                <a:blip r:embed="rId4"/>
                <a:stretch>
                  <a:fillRect l="-2925" r="-274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E8C75C4-D18B-344C-5CD6-238706ACC505}"/>
              </a:ext>
            </a:extLst>
          </p:cNvPr>
          <p:cNvSpPr txBox="1"/>
          <p:nvPr/>
        </p:nvSpPr>
        <p:spPr>
          <a:xfrm>
            <a:off x="450108" y="4379349"/>
            <a:ext cx="5526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30" name="yt_shape_15530"/>
          <p:cNvSpPr txBox="1"/>
          <p:nvPr/>
        </p:nvSpPr>
        <p:spPr>
          <a:xfrm>
            <a:off x="540000" y="900000"/>
            <a:ext cx="766556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的左侧时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pic>
        <p:nvPicPr>
          <p:cNvPr id="15532" name="yt_image_15532" title="H_20.2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82842" y="1531667"/>
            <a:ext cx="1869157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35" name="yt_shape_15535"/>
          <p:cNvSpPr txBox="1"/>
          <p:nvPr/>
        </p:nvSpPr>
        <p:spPr>
          <a:xfrm>
            <a:off x="540000" y="2163239"/>
            <a:ext cx="2058512" cy="48628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700" b="0" i="0" u="none" spc="-2700">
                <a:solidFill>
                  <a:srgbClr val="1EE3CF"/>
                </a:solidFill>
                <a:effectLst/>
                <a:latin typeface="Times New Roman" pitchFamily="27"/>
                <a:ea typeface="宋体" pitchFamily="27"/>
              </a:rPr>
              <a:t> </a:t>
            </a:r>
            <a:r>
              <a:rPr lang="en-US" altLang="zh-CN" sz="2700" b="0" i="0" u="none" spc="15377">
                <a:solidFill>
                  <a:srgbClr val="1EE3CF"/>
                </a:solidFill>
                <a:effectLst/>
                <a:latin typeface="Times New Roman" pitchFamily="27"/>
                <a:ea typeface="宋体" pitchFamily="27"/>
              </a:rPr>
              <a:t> </a:t>
            </a:r>
          </a:p>
        </p:txBody>
      </p:sp>
      <p:pic>
        <p:nvPicPr>
          <p:cNvPr id="15534" name="yt_image_15534" title="H_42.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163239"/>
            <a:ext cx="2038159" cy="537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37" name="yt_shape_15537"/>
          <p:cNvSpPr txBox="1"/>
          <p:nvPr/>
        </p:nvSpPr>
        <p:spPr>
          <a:xfrm>
            <a:off x="540000" y="2751118"/>
            <a:ext cx="758220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的右侧时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5539" name="yt_shape_15539"/>
          <p:cNvSpPr txBox="1"/>
          <p:nvPr/>
        </p:nvSpPr>
        <p:spPr>
          <a:xfrm>
            <a:off x="540000" y="3862917"/>
            <a:ext cx="204524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528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5538" name="yt_image_15538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3862917"/>
            <a:ext cx="2023459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41" name="yt_shape_15541"/>
          <p:cNvSpPr txBox="1"/>
          <p:nvPr/>
        </p:nvSpPr>
        <p:spPr>
          <a:xfrm>
            <a:off x="540000" y="4445082"/>
            <a:ext cx="920925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综上所述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60AC9A8-7D85-EC13-10D5-3482E9AB03B3}"/>
              </a:ext>
            </a:extLst>
          </p:cNvPr>
          <p:cNvSpPr txBox="1"/>
          <p:nvPr/>
        </p:nvSpPr>
        <p:spPr>
          <a:xfrm>
            <a:off x="449989" y="1328682"/>
            <a:ext cx="59919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的左侧时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EE32AA2-E2C1-596C-415D-90B0C5FC0344}"/>
              </a:ext>
            </a:extLst>
          </p:cNvPr>
          <p:cNvSpPr txBox="1"/>
          <p:nvPr/>
        </p:nvSpPr>
        <p:spPr>
          <a:xfrm>
            <a:off x="449989" y="2704312"/>
            <a:ext cx="7688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6355E27-F8D3-CA5B-D6C6-05616406E71F}"/>
              </a:ext>
            </a:extLst>
          </p:cNvPr>
          <p:cNvSpPr txBox="1"/>
          <p:nvPr/>
        </p:nvSpPr>
        <p:spPr>
          <a:xfrm>
            <a:off x="449989" y="3179800"/>
            <a:ext cx="46965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的右侧时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C615B28-5C5E-E175-BD91-8C1F9FCD6F58}"/>
              </a:ext>
            </a:extLst>
          </p:cNvPr>
          <p:cNvSpPr txBox="1"/>
          <p:nvPr/>
        </p:nvSpPr>
        <p:spPr>
          <a:xfrm>
            <a:off x="449989" y="4398276"/>
            <a:ext cx="930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FD4A3E9-84DB-C67C-E5C1-225D18680BF2}"/>
              </a:ext>
            </a:extLst>
          </p:cNvPr>
          <p:cNvSpPr txBox="1"/>
          <p:nvPr/>
        </p:nvSpPr>
        <p:spPr>
          <a:xfrm>
            <a:off x="449989" y="4873764"/>
            <a:ext cx="4963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综上所述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42" name="yt_shape_15542"/>
          <p:cNvSpPr txBox="1"/>
          <p:nvPr/>
        </p:nvSpPr>
        <p:spPr>
          <a:xfrm>
            <a:off x="540000" y="900000"/>
            <a:ext cx="172162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</a:t>
            </a:r>
          </a:p>
        </p:txBody>
      </p:sp>
      <p:sp>
        <p:nvSpPr>
          <p:cNvPr id="15543" name="yt_shape_15543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把一副三角板按如图所示方式拼在一起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并作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f473"/>
              </a:rPr>
              <a:t>M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545" name="yt_table_1554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3374143"/>
              </p:ext>
            </p:extLst>
          </p:nvPr>
        </p:nvGraphicFramePr>
        <p:xfrm>
          <a:off x="540056" y="2359000"/>
          <a:ext cx="1719263" cy="1901952"/>
        </p:xfrm>
        <a:graphic>
          <a:graphicData uri="http://schemas.openxmlformats.org/drawingml/2006/table">
            <a:tbl>
              <a:tblPr/>
              <a:tblGrid>
                <a:gridCol w="1719263">
                  <a:extLst>
                    <a:ext uri="{9D8B030D-6E8A-4147-A177-3AD203B41FA5}">
                      <a16:colId xmlns:a16="http://schemas.microsoft.com/office/drawing/2014/main" val="10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8"/>
                  </a:ext>
                </a:extLst>
              </a:tr>
            </a:tbl>
          </a:graphicData>
        </a:graphic>
      </p:graphicFrame>
      <p:pic>
        <p:nvPicPr>
          <p:cNvPr id="15544" name="yt_image_15544_skip" title="H_91.9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98942" y="2359000"/>
            <a:ext cx="2751147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47" name="yt_shape_15547"/>
          <p:cNvSpPr txBox="1"/>
          <p:nvPr/>
        </p:nvSpPr>
        <p:spPr>
          <a:xfrm>
            <a:off x="540000" y="4311320"/>
            <a:ext cx="105926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一个角的补角比这个角的余角的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倍还多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则这个角的度数为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548" name="yt_table_1554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3052033"/>
              </p:ext>
            </p:extLst>
          </p:nvPr>
        </p:nvGraphicFramePr>
        <p:xfrm>
          <a:off x="540056" y="4790623"/>
          <a:ext cx="9943466" cy="475488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789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790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91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7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9"/>
                  </a:ext>
                </a:extLst>
              </a:tr>
            </a:tbl>
          </a:graphicData>
        </a:graphic>
      </p:graphicFrame>
      <p:pic>
        <p:nvPicPr>
          <p:cNvPr id="3" name="yt_shape_1723549751887">
            <a:extLst>
              <a:ext uri="{FF2B5EF4-FFF2-40B4-BE49-F238E27FC236}">
                <a16:creationId xmlns:a16="http://schemas.microsoft.com/office/drawing/2014/main" id="{2D8CCDE7-DE3E-8B97-DCA4-5058E8A900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EF06CA-53F5-DF03-222B-25AA661BF82A}"/>
              </a:ext>
            </a:extLst>
          </p:cNvPr>
          <p:cNvSpPr txBox="1"/>
          <p:nvPr/>
        </p:nvSpPr>
        <p:spPr>
          <a:xfrm>
            <a:off x="22789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8139CA-5A86-C438-F65B-8D1D80128836}"/>
              </a:ext>
            </a:extLst>
          </p:cNvPr>
          <p:cNvSpPr txBox="1"/>
          <p:nvPr/>
        </p:nvSpPr>
        <p:spPr>
          <a:xfrm>
            <a:off x="10127389" y="426451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50" name="yt_shape_15550"/>
          <p:cNvSpPr txBox="1"/>
          <p:nvPr/>
        </p:nvSpPr>
        <p:spPr>
          <a:xfrm>
            <a:off x="540000" y="900000"/>
            <a:ext cx="14619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5551" name="yt_shape_15551"/>
          <p:cNvSpPr txBox="1"/>
          <p:nvPr/>
        </p:nvSpPr>
        <p:spPr>
          <a:xfrm>
            <a:off x="540000" y="1379303"/>
            <a:ext cx="44403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5552" name="yt_shape_15552"/>
          <p:cNvSpPr txBox="1"/>
          <p:nvPr/>
        </p:nvSpPr>
        <p:spPr>
          <a:xfrm>
            <a:off x="540000" y="1858606"/>
            <a:ext cx="59936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5553" name="yt_shape_15553"/>
          <p:cNvSpPr txBox="1"/>
          <p:nvPr/>
        </p:nvSpPr>
        <p:spPr>
          <a:xfrm>
            <a:off x="540119" y="233790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若某校要求下午的到校时间为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39ade,isEnd"/>
              </a:rPr>
              <a:t>则此时钟表上的时针与分针的夹角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5554" name="yt_shape_15554"/>
          <p:cNvSpPr txBox="1"/>
          <p:nvPr/>
        </p:nvSpPr>
        <p:spPr>
          <a:xfrm>
            <a:off x="540119" y="329734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的方向是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5555" name="yt_shape_15555" title="H_167.6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72453" y="4256779"/>
            <a:ext cx="2047093" cy="2128788"/>
            <a:chOff x="0" y="0"/>
            <a:chExt cx="2047093" cy="2128788"/>
          </a:xfrm>
        </p:grpSpPr>
        <p:pic>
          <p:nvPicPr>
            <p:cNvPr id="2" name="yt_image_1555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47093" cy="17327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57" name="yt_shape_15557" descr="{&quot;rangeId&quot;:0,&quot;IgnoreLineSpacing&quot;:1}"/>
            <p:cNvSpPr txBox="1"/>
            <p:nvPr/>
          </p:nvSpPr>
          <p:spPr>
            <a:xfrm>
              <a:off x="414082" y="176878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84A04FB-B877-F306-48A5-B72FEAC6CAD7}"/>
              </a:ext>
            </a:extLst>
          </p:cNvPr>
          <p:cNvSpPr txBox="1"/>
          <p:nvPr/>
        </p:nvSpPr>
        <p:spPr>
          <a:xfrm>
            <a:off x="3258277" y="1332497"/>
            <a:ext cx="1464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142BE0-054F-CE66-024C-92CCEFECA0A1}"/>
              </a:ext>
            </a:extLst>
          </p:cNvPr>
          <p:cNvSpPr txBox="1"/>
          <p:nvPr/>
        </p:nvSpPr>
        <p:spPr>
          <a:xfrm>
            <a:off x="4517164" y="1811800"/>
            <a:ext cx="18961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CB1F97C-3B16-A624-D63F-9FADDA63DE6C}"/>
              </a:ext>
            </a:extLst>
          </p:cNvPr>
          <p:cNvSpPr txBox="1"/>
          <p:nvPr/>
        </p:nvSpPr>
        <p:spPr>
          <a:xfrm>
            <a:off x="1059708" y="276659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6B7DB53-1C4A-2A01-3034-CD4345408E2F}"/>
              </a:ext>
            </a:extLst>
          </p:cNvPr>
          <p:cNvSpPr txBox="1"/>
          <p:nvPr/>
        </p:nvSpPr>
        <p:spPr>
          <a:xfrm>
            <a:off x="10903796" y="3250538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8b4f7"/>
              </a:rPr>
              <a:t>北偏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139C01C-84E7-6F71-AF98-13824FA898F5}"/>
              </a:ext>
            </a:extLst>
          </p:cNvPr>
          <p:cNvSpPr txBox="1"/>
          <p:nvPr/>
        </p:nvSpPr>
        <p:spPr>
          <a:xfrm>
            <a:off x="450108" y="372602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59" name="yt_shape_1555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把一个长方形纸片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分别落在点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d658,isEnd"/>
              </a:rPr>
              <a:t>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</p:txBody>
      </p:sp>
      <p:grpSp>
        <p:nvGrpSpPr>
          <p:cNvPr id="15560" name="yt_shape_15560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6182" y="2011799"/>
            <a:ext cx="1859635" cy="1799604"/>
            <a:chOff x="0" y="0"/>
            <a:chExt cx="1859635" cy="1799604"/>
          </a:xfrm>
        </p:grpSpPr>
        <p:pic>
          <p:nvPicPr>
            <p:cNvPr id="2" name="yt_image_1556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59635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62" name="yt_shape_15562" descr="{&quot;rangeId&quot;:0,&quot;IgnoreLineSpacing&quot;:1}"/>
            <p:cNvSpPr txBox="1"/>
            <p:nvPr/>
          </p:nvSpPr>
          <p:spPr>
            <a:xfrm>
              <a:off x="320353" y="143960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第13题图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E65459E-B05B-D48B-60E1-6F17734AE53A}"/>
              </a:ext>
            </a:extLst>
          </p:cNvPr>
          <p:cNvSpPr txBox="1"/>
          <p:nvPr/>
        </p:nvSpPr>
        <p:spPr>
          <a:xfrm>
            <a:off x="4537921" y="132868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1607</Words>
  <Application>Microsoft Office PowerPoint</Application>
  <PresentationFormat>宽屏</PresentationFormat>
  <Paragraphs>135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2024-08-13T11:38:23Z</dcterms:created>
  <dcterms:modified xsi:type="dcterms:W3CDTF">2024-08-14T08:10:03Z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