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E22A8-215F-4638-9E03-4B0D17810073}" type="datetimeFigureOut">
              <a:rPr lang="zh-CN" altLang="en-US" smtClean="0"/>
              <a:t>2024/8/12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15272-80C9-4B97-8704-39B1A8ACE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94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15272-80C9-4B97-8704-39B1A8ACE6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583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01" y="3059410"/>
            <a:ext cx="11413197" cy="739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56684-6BAE-2A96-DB71-E602231140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737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46D180-9F63-300B-C37B-4AFFADCC5438}"/>
              </a:ext>
            </a:extLst>
          </p:cNvPr>
          <p:cNvSpPr/>
          <p:nvPr/>
        </p:nvSpPr>
        <p:spPr bwMode="auto">
          <a:xfrm>
            <a:off x="679157" y="1018226"/>
            <a:ext cx="3544635" cy="53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DA9731-F4FC-0D35-F103-30B2FF956991}"/>
              </a:ext>
            </a:extLst>
          </p:cNvPr>
          <p:cNvSpPr/>
          <p:nvPr/>
        </p:nvSpPr>
        <p:spPr bwMode="auto">
          <a:xfrm>
            <a:off x="784012" y="1751947"/>
            <a:ext cx="2935724" cy="596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390A661-FEDE-0943-A3E5-BB8F2E400F9B}"/>
              </a:ext>
            </a:extLst>
          </p:cNvPr>
          <p:cNvSpPr/>
          <p:nvPr/>
        </p:nvSpPr>
        <p:spPr bwMode="auto">
          <a:xfrm>
            <a:off x="720000" y="2517150"/>
            <a:ext cx="2711704" cy="600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672EEF-F7DE-BFE0-CB5F-127B93449551}"/>
              </a:ext>
            </a:extLst>
          </p:cNvPr>
          <p:cNvSpPr/>
          <p:nvPr/>
        </p:nvSpPr>
        <p:spPr bwMode="auto">
          <a:xfrm>
            <a:off x="816017" y="3211072"/>
            <a:ext cx="1967615" cy="458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76BFE2-C8C7-B470-E499-90E42FD4E33A}"/>
              </a:ext>
            </a:extLst>
          </p:cNvPr>
          <p:cNvSpPr/>
          <p:nvPr/>
        </p:nvSpPr>
        <p:spPr bwMode="auto">
          <a:xfrm>
            <a:off x="679157" y="4026853"/>
            <a:ext cx="3832667" cy="52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816788-25F3-5674-C190-C85AA30129E3}"/>
              </a:ext>
            </a:extLst>
          </p:cNvPr>
          <p:cNvSpPr/>
          <p:nvPr/>
        </p:nvSpPr>
        <p:spPr bwMode="auto">
          <a:xfrm>
            <a:off x="687992" y="4782694"/>
            <a:ext cx="2743711" cy="35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E7D85CF-CB4F-DA32-B203-F8D9087E379A}"/>
              </a:ext>
            </a:extLst>
          </p:cNvPr>
          <p:cNvSpPr/>
          <p:nvPr/>
        </p:nvSpPr>
        <p:spPr bwMode="auto">
          <a:xfrm>
            <a:off x="687993" y="5459522"/>
            <a:ext cx="8504351" cy="411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4D1B5CB-E0B6-2E69-DACD-4B4A78F77FD1}"/>
              </a:ext>
            </a:extLst>
          </p:cNvPr>
          <p:cNvSpPr/>
          <p:nvPr/>
        </p:nvSpPr>
        <p:spPr bwMode="auto">
          <a:xfrm>
            <a:off x="687992" y="6263704"/>
            <a:ext cx="2599695" cy="320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3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48F8A-6199-DB76-AC19-BC38DA3F2E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3"/>
          <a:stretch/>
        </p:blipFill>
        <p:spPr>
          <a:xfrm>
            <a:off x="983432" y="908720"/>
            <a:ext cx="8242696" cy="521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D99E8C-0654-EB66-F939-D26B20625FD8}"/>
              </a:ext>
            </a:extLst>
          </p:cNvPr>
          <p:cNvSpPr/>
          <p:nvPr/>
        </p:nvSpPr>
        <p:spPr bwMode="auto">
          <a:xfrm>
            <a:off x="911425" y="3258649"/>
            <a:ext cx="3791824" cy="458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99A9B7-6995-772A-6A4E-908EF3CB9F82}"/>
              </a:ext>
            </a:extLst>
          </p:cNvPr>
          <p:cNvSpPr/>
          <p:nvPr/>
        </p:nvSpPr>
        <p:spPr bwMode="auto">
          <a:xfrm>
            <a:off x="954357" y="3949210"/>
            <a:ext cx="2596763" cy="312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DF757F-DDE1-43BB-9E8D-ED2CC12BD70E}"/>
              </a:ext>
            </a:extLst>
          </p:cNvPr>
          <p:cNvSpPr/>
          <p:nvPr/>
        </p:nvSpPr>
        <p:spPr bwMode="auto">
          <a:xfrm>
            <a:off x="954357" y="4581129"/>
            <a:ext cx="497302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4275A7-93A8-75B7-9104-0DA1A32DCF6E}"/>
              </a:ext>
            </a:extLst>
          </p:cNvPr>
          <p:cNvSpPr/>
          <p:nvPr/>
        </p:nvSpPr>
        <p:spPr bwMode="auto">
          <a:xfrm>
            <a:off x="954357" y="5603763"/>
            <a:ext cx="7421299" cy="53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48079-98A3-C501-C015-CD5934FA3A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08448" cy="253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9AA037-EF03-0550-4B76-CDF33A2FB989}"/>
              </a:ext>
            </a:extLst>
          </p:cNvPr>
          <p:cNvSpPr/>
          <p:nvPr/>
        </p:nvSpPr>
        <p:spPr bwMode="auto">
          <a:xfrm>
            <a:off x="668623" y="1052736"/>
            <a:ext cx="49100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9968F7-9EC8-8F9C-32CE-A67D02AE3DD5}"/>
              </a:ext>
            </a:extLst>
          </p:cNvPr>
          <p:cNvSpPr/>
          <p:nvPr/>
        </p:nvSpPr>
        <p:spPr bwMode="auto">
          <a:xfrm>
            <a:off x="647988" y="1832690"/>
            <a:ext cx="3695238" cy="43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48C916-8C5E-4CB6-9E03-40D5D68949A5}"/>
              </a:ext>
            </a:extLst>
          </p:cNvPr>
          <p:cNvSpPr/>
          <p:nvPr/>
        </p:nvSpPr>
        <p:spPr bwMode="auto">
          <a:xfrm>
            <a:off x="647988" y="2512880"/>
            <a:ext cx="9446544" cy="643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768" y="3805390"/>
            <a:ext cx="2568464" cy="285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5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61B60-0B57-64D4-22A8-2252308344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26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FC3590-7D61-69BD-C6D9-79377FA4BC81}"/>
              </a:ext>
            </a:extLst>
          </p:cNvPr>
          <p:cNvSpPr/>
          <p:nvPr/>
        </p:nvSpPr>
        <p:spPr bwMode="auto">
          <a:xfrm>
            <a:off x="5428720" y="2655314"/>
            <a:ext cx="1183612" cy="40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89696-4FC3-38E8-F207-96E0CB3C26A0}"/>
              </a:ext>
            </a:extLst>
          </p:cNvPr>
          <p:cNvSpPr/>
          <p:nvPr/>
        </p:nvSpPr>
        <p:spPr bwMode="auto">
          <a:xfrm>
            <a:off x="5428720" y="3556104"/>
            <a:ext cx="1029228" cy="36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00AE7B-F723-C705-DF00-3CE09135B118}"/>
              </a:ext>
            </a:extLst>
          </p:cNvPr>
          <p:cNvSpPr/>
          <p:nvPr/>
        </p:nvSpPr>
        <p:spPr bwMode="auto">
          <a:xfrm>
            <a:off x="5463028" y="4336788"/>
            <a:ext cx="1132151" cy="437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86A152-5EDC-E549-9B0D-629928E8FA1F}"/>
              </a:ext>
            </a:extLst>
          </p:cNvPr>
          <p:cNvSpPr/>
          <p:nvPr/>
        </p:nvSpPr>
        <p:spPr bwMode="auto">
          <a:xfrm>
            <a:off x="6578025" y="5271893"/>
            <a:ext cx="780498" cy="36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EBCCB3-1CA6-64C2-50C6-0EA8D78CCCF7}"/>
              </a:ext>
            </a:extLst>
          </p:cNvPr>
          <p:cNvSpPr/>
          <p:nvPr/>
        </p:nvSpPr>
        <p:spPr bwMode="auto">
          <a:xfrm>
            <a:off x="4287992" y="6052577"/>
            <a:ext cx="2024149" cy="42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F1D4B-ECE4-1881-06BB-50DB5A7C6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60648"/>
            <a:ext cx="10800000" cy="53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DAF67F-F39A-5239-8C84-EB7144D95124}"/>
              </a:ext>
            </a:extLst>
          </p:cNvPr>
          <p:cNvSpPr/>
          <p:nvPr/>
        </p:nvSpPr>
        <p:spPr bwMode="auto">
          <a:xfrm>
            <a:off x="4481692" y="2348881"/>
            <a:ext cx="1254267" cy="543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731EA0-B7BB-998F-F9DC-99881F4268A8}"/>
              </a:ext>
            </a:extLst>
          </p:cNvPr>
          <p:cNvSpPr/>
          <p:nvPr/>
        </p:nvSpPr>
        <p:spPr bwMode="auto">
          <a:xfrm>
            <a:off x="2843598" y="3284985"/>
            <a:ext cx="1236178" cy="560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DFEC38-8404-73C5-289B-9E973F6BB221}"/>
              </a:ext>
            </a:extLst>
          </p:cNvPr>
          <p:cNvSpPr/>
          <p:nvPr/>
        </p:nvSpPr>
        <p:spPr bwMode="auto">
          <a:xfrm>
            <a:off x="6834074" y="3397315"/>
            <a:ext cx="1314285" cy="44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5F7D0A-E3F9-F9B1-71B9-7392E150C27B}"/>
              </a:ext>
            </a:extLst>
          </p:cNvPr>
          <p:cNvSpPr/>
          <p:nvPr/>
        </p:nvSpPr>
        <p:spPr bwMode="auto">
          <a:xfrm>
            <a:off x="5253122" y="4350710"/>
            <a:ext cx="1580952" cy="44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EF008-F5B3-DFD8-CBAD-A23C2B2DE2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1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E1B12E-D6E9-C14A-F3BA-C304621AAC7B}"/>
              </a:ext>
            </a:extLst>
          </p:cNvPr>
          <p:cNvSpPr/>
          <p:nvPr/>
        </p:nvSpPr>
        <p:spPr bwMode="auto">
          <a:xfrm>
            <a:off x="5805714" y="2516573"/>
            <a:ext cx="571428" cy="381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4BD3C-AA34-ED83-2F1D-831E17D4537D}"/>
              </a:ext>
            </a:extLst>
          </p:cNvPr>
          <p:cNvSpPr/>
          <p:nvPr/>
        </p:nvSpPr>
        <p:spPr bwMode="auto">
          <a:xfrm>
            <a:off x="8424761" y="2430713"/>
            <a:ext cx="742857" cy="467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F18C6D-5C06-37EE-811A-6AD74E2282BC}"/>
              </a:ext>
            </a:extLst>
          </p:cNvPr>
          <p:cNvSpPr/>
          <p:nvPr/>
        </p:nvSpPr>
        <p:spPr bwMode="auto">
          <a:xfrm>
            <a:off x="4977142" y="3470570"/>
            <a:ext cx="1133333" cy="381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6E8B02-CAAB-B0E1-555C-7E55195ED0F7}"/>
              </a:ext>
            </a:extLst>
          </p:cNvPr>
          <p:cNvSpPr/>
          <p:nvPr/>
        </p:nvSpPr>
        <p:spPr bwMode="auto">
          <a:xfrm>
            <a:off x="8148571" y="3413330"/>
            <a:ext cx="1304761" cy="45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14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48A9A-2CEF-0F22-5A13-111AC6FAC1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79D848-0FBF-CB5E-1B98-912BA3351A2D}"/>
              </a:ext>
            </a:extLst>
          </p:cNvPr>
          <p:cNvSpPr/>
          <p:nvPr/>
        </p:nvSpPr>
        <p:spPr bwMode="auto">
          <a:xfrm>
            <a:off x="1271464" y="3078619"/>
            <a:ext cx="5688632" cy="46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0BED7A-CFAA-ABEE-6EB1-AAF96C54AD68}"/>
              </a:ext>
            </a:extLst>
          </p:cNvPr>
          <p:cNvSpPr/>
          <p:nvPr/>
        </p:nvSpPr>
        <p:spPr bwMode="auto">
          <a:xfrm>
            <a:off x="3005714" y="3965516"/>
            <a:ext cx="1895238" cy="41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04D384-1FB8-2EAD-C7DC-FF5C2E86D727}"/>
              </a:ext>
            </a:extLst>
          </p:cNvPr>
          <p:cNvSpPr/>
          <p:nvPr/>
        </p:nvSpPr>
        <p:spPr bwMode="auto">
          <a:xfrm>
            <a:off x="3005714" y="4842877"/>
            <a:ext cx="2057142" cy="429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7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8612B-EBAA-80CE-C627-11917BBCB3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8"/>
          <a:stretch/>
        </p:blipFill>
        <p:spPr>
          <a:xfrm>
            <a:off x="983432" y="1412776"/>
            <a:ext cx="10800000" cy="283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D6A7DE-C213-8FFC-4A8E-1BBB566AD5F1}"/>
              </a:ext>
            </a:extLst>
          </p:cNvPr>
          <p:cNvSpPr/>
          <p:nvPr/>
        </p:nvSpPr>
        <p:spPr bwMode="auto">
          <a:xfrm>
            <a:off x="983432" y="2540541"/>
            <a:ext cx="5112568" cy="485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48798E-86DD-2216-7984-41FF2EA1782C}"/>
              </a:ext>
            </a:extLst>
          </p:cNvPr>
          <p:cNvSpPr/>
          <p:nvPr/>
        </p:nvSpPr>
        <p:spPr bwMode="auto">
          <a:xfrm>
            <a:off x="2716765" y="3426436"/>
            <a:ext cx="2209523" cy="41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74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A4079-D303-EBB7-EDFB-C1F772D0F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573016"/>
            <a:ext cx="3528392" cy="319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04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9FF04-14B1-F22A-6C3D-4E7B08059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5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A32994-F757-2553-3F5C-E94A8880C7AA}"/>
              </a:ext>
            </a:extLst>
          </p:cNvPr>
          <p:cNvSpPr/>
          <p:nvPr/>
        </p:nvSpPr>
        <p:spPr bwMode="auto">
          <a:xfrm>
            <a:off x="720000" y="1152221"/>
            <a:ext cx="6024071" cy="44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EF6417-EFC2-BEBD-EC54-BD31949B866F}"/>
              </a:ext>
            </a:extLst>
          </p:cNvPr>
          <p:cNvSpPr/>
          <p:nvPr/>
        </p:nvSpPr>
        <p:spPr bwMode="auto">
          <a:xfrm>
            <a:off x="720000" y="2053369"/>
            <a:ext cx="4771428" cy="43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B837C7-77D7-5B9B-FD7D-3241AF0E7A81}"/>
              </a:ext>
            </a:extLst>
          </p:cNvPr>
          <p:cNvSpPr/>
          <p:nvPr/>
        </p:nvSpPr>
        <p:spPr bwMode="auto">
          <a:xfrm>
            <a:off x="753434" y="2849191"/>
            <a:ext cx="5126541" cy="74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F1CAEA-B65C-E48B-9866-00F1971DEF37}"/>
              </a:ext>
            </a:extLst>
          </p:cNvPr>
          <p:cNvSpPr/>
          <p:nvPr/>
        </p:nvSpPr>
        <p:spPr bwMode="auto">
          <a:xfrm>
            <a:off x="720000" y="3767458"/>
            <a:ext cx="3503792" cy="59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0F1CAEA-B65C-E48B-9866-00F1971DEF37}"/>
              </a:ext>
            </a:extLst>
          </p:cNvPr>
          <p:cNvSpPr/>
          <p:nvPr/>
        </p:nvSpPr>
        <p:spPr bwMode="auto">
          <a:xfrm>
            <a:off x="753434" y="4539136"/>
            <a:ext cx="9735054" cy="690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1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6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8FCFE-07B6-4333-6069-74F36A840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8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388" y="3714796"/>
            <a:ext cx="3505224" cy="305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2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39</cp:revision>
  <dcterms:created xsi:type="dcterms:W3CDTF">2015-09-16T06:52:26Z</dcterms:created>
  <dcterms:modified xsi:type="dcterms:W3CDTF">2024-08-12T13:49:14Z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