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8" r:id="rId5"/>
    <p:sldId id="379" r:id="rId6"/>
    <p:sldId id="370" r:id="rId7"/>
    <p:sldId id="372" r:id="rId8"/>
    <p:sldId id="373" r:id="rId9"/>
    <p:sldId id="375" r:id="rId10"/>
    <p:sldId id="376" r:id="rId11"/>
    <p:sldId id="377" r:id="rId12"/>
    <p:sldId id="380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1" name="yt_shape_13011"/>
          <p:cNvSpPr txBox="1"/>
          <p:nvPr/>
        </p:nvSpPr>
        <p:spPr>
          <a:xfrm>
            <a:off x="540000" y="900000"/>
            <a:ext cx="295273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整式的加减</a:t>
            </a:r>
          </a:p>
        </p:txBody>
      </p:sp>
      <p:sp>
        <p:nvSpPr>
          <p:cNvPr id="13012" name="yt_shape_13012"/>
          <p:cNvSpPr txBox="1"/>
          <p:nvPr/>
        </p:nvSpPr>
        <p:spPr>
          <a:xfrm>
            <a:off x="540000" y="1348777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3013" name="yt_shape_13013"/>
          <p:cNvSpPr txBox="1"/>
          <p:nvPr/>
        </p:nvSpPr>
        <p:spPr>
          <a:xfrm>
            <a:off x="540000" y="1828080"/>
            <a:ext cx="39273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3014" name="yt_shape_13014"/>
          <p:cNvSpPr txBox="1"/>
          <p:nvPr/>
        </p:nvSpPr>
        <p:spPr>
          <a:xfrm>
            <a:off x="540000" y="2307383"/>
            <a:ext cx="438902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015" name="yt_shape_13015"/>
              <p:cNvSpPr txBox="1"/>
              <p:nvPr/>
            </p:nvSpPr>
            <p:spPr>
              <a:xfrm>
                <a:off x="540000" y="3266818"/>
                <a:ext cx="5445401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15" name="yt_shape_13015" descr="{&quot;rangeId&quot;: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66818"/>
                <a:ext cx="5445401" cy="641201"/>
              </a:xfrm>
              <a:prstGeom prst="rect">
                <a:avLst/>
              </a:prstGeom>
              <a:blipFill>
                <a:blip r:embed="rId2"/>
                <a:stretch>
                  <a:fillRect l="-3471" r="-257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017" name="yt_shape_13017"/>
          <p:cNvSpPr txBox="1"/>
          <p:nvPr/>
        </p:nvSpPr>
        <p:spPr>
          <a:xfrm>
            <a:off x="540000" y="3958807"/>
            <a:ext cx="429604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018" name="yt_shape_13018"/>
          <p:cNvSpPr txBox="1"/>
          <p:nvPr/>
        </p:nvSpPr>
        <p:spPr>
          <a:xfrm>
            <a:off x="540000" y="4918242"/>
            <a:ext cx="58397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019" name="yt_shape_13019"/>
          <p:cNvSpPr txBox="1"/>
          <p:nvPr/>
        </p:nvSpPr>
        <p:spPr>
          <a:xfrm>
            <a:off x="540000" y="5397545"/>
            <a:ext cx="5942332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549477550">
            <a:extLst>
              <a:ext uri="{FF2B5EF4-FFF2-40B4-BE49-F238E27FC236}">
                <a16:creationId xmlns:a16="http://schemas.microsoft.com/office/drawing/2014/main" id="{1C634353-828C-AB19-9BA1-0B316A5FFB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3AFFFA6-B759-655B-5441-19FA1270C86C}"/>
              </a:ext>
            </a:extLst>
          </p:cNvPr>
          <p:cNvSpPr txBox="1"/>
          <p:nvPr/>
        </p:nvSpPr>
        <p:spPr>
          <a:xfrm>
            <a:off x="449989" y="2260577"/>
            <a:ext cx="4526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4DF8625-1FA0-3B36-81A4-9938EA843244}"/>
              </a:ext>
            </a:extLst>
          </p:cNvPr>
          <p:cNvSpPr txBox="1"/>
          <p:nvPr/>
        </p:nvSpPr>
        <p:spPr>
          <a:xfrm>
            <a:off x="1643828" y="2736065"/>
            <a:ext cx="18961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EA1A02C-A0B4-B259-3F83-636395693D32}"/>
              </a:ext>
            </a:extLst>
          </p:cNvPr>
          <p:cNvSpPr txBox="1"/>
          <p:nvPr/>
        </p:nvSpPr>
        <p:spPr>
          <a:xfrm>
            <a:off x="449989" y="3912001"/>
            <a:ext cx="4434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9D38A0C-31B7-C4BB-7305-063D7BC0C687}"/>
              </a:ext>
            </a:extLst>
          </p:cNvPr>
          <p:cNvSpPr txBox="1"/>
          <p:nvPr/>
        </p:nvSpPr>
        <p:spPr>
          <a:xfrm>
            <a:off x="1643828" y="4387489"/>
            <a:ext cx="2154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C0A980C-FC23-39A1-0F85-C66E4D652484}"/>
              </a:ext>
            </a:extLst>
          </p:cNvPr>
          <p:cNvSpPr txBox="1"/>
          <p:nvPr/>
        </p:nvSpPr>
        <p:spPr>
          <a:xfrm>
            <a:off x="449989" y="5350739"/>
            <a:ext cx="6064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5676D31-B7B7-02C3-27DA-9B6FB22FE2F2}"/>
              </a:ext>
            </a:extLst>
          </p:cNvPr>
          <p:cNvSpPr txBox="1"/>
          <p:nvPr/>
        </p:nvSpPr>
        <p:spPr>
          <a:xfrm>
            <a:off x="1643828" y="5826227"/>
            <a:ext cx="4236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90ACC3B-0C05-1C8E-9B2F-930990650B17}"/>
              </a:ext>
            </a:extLst>
          </p:cNvPr>
          <p:cNvSpPr txBox="1"/>
          <p:nvPr/>
        </p:nvSpPr>
        <p:spPr>
          <a:xfrm>
            <a:off x="1643828" y="6301715"/>
            <a:ext cx="1324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9" name="yt_shape_13049"/>
          <p:cNvSpPr txBox="1"/>
          <p:nvPr/>
        </p:nvSpPr>
        <p:spPr>
          <a:xfrm>
            <a:off x="540000" y="900000"/>
            <a:ext cx="387606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无关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求值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050" name="yt_shape_13050"/>
              <p:cNvSpPr txBox="1"/>
              <p:nvPr/>
            </p:nvSpPr>
            <p:spPr>
              <a:xfrm>
                <a:off x="540000" y="1399565"/>
                <a:ext cx="10985380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已知多项式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的取值无关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50" name="yt_shape_13050" descr="{&quot;rangeId&quot;:17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10985380" cy="638893"/>
              </a:xfrm>
              <a:prstGeom prst="rect">
                <a:avLst/>
              </a:prstGeom>
              <a:blipFill>
                <a:blip r:embed="rId2"/>
                <a:stretch>
                  <a:fillRect l="-1720" r="-777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052" name="yt_shape_13052"/>
          <p:cNvSpPr txBox="1"/>
          <p:nvPr/>
        </p:nvSpPr>
        <p:spPr>
          <a:xfrm>
            <a:off x="540000" y="2089246"/>
            <a:ext cx="28773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053" name="yt_shape_13053"/>
              <p:cNvSpPr txBox="1"/>
              <p:nvPr/>
            </p:nvSpPr>
            <p:spPr>
              <a:xfrm>
                <a:off x="540000" y="2568549"/>
                <a:ext cx="7444346" cy="34238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多项式的值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的取值无关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53" name="yt_shape_13053" descr="{&quot;rangeId&quot;:1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8549"/>
                <a:ext cx="7444346" cy="3423822"/>
              </a:xfrm>
              <a:prstGeom prst="rect">
                <a:avLst/>
              </a:prstGeom>
              <a:blipFill>
                <a:blip r:embed="rId3"/>
                <a:stretch>
                  <a:fillRect l="-2539" r="-1556" b="-46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49477975">
            <a:extLst>
              <a:ext uri="{FF2B5EF4-FFF2-40B4-BE49-F238E27FC236}">
                <a16:creationId xmlns:a16="http://schemas.microsoft.com/office/drawing/2014/main" id="{CBB97EF1-1F93-6E4A-2315-DAE7074EDB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A43062B-CA07-AE2A-30E8-0B274F9521A2}"/>
                  </a:ext>
                </a:extLst>
              </p:cNvPr>
              <p:cNvSpPr txBox="1"/>
              <p:nvPr/>
            </p:nvSpPr>
            <p:spPr>
              <a:xfrm>
                <a:off x="449989" y="2521743"/>
                <a:ext cx="755243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）－（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7, 'mathAnswerShape': 1}">
                <a:extLst>
                  <a:ext uri="{FF2B5EF4-FFF2-40B4-BE49-F238E27FC236}">
                    <a16:creationId xmlns:a16="http://schemas.microsoft.com/office/drawing/2014/main" id="{BA43062B-CA07-AE2A-30E8-0B274F9521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21743"/>
                <a:ext cx="7552437" cy="765061"/>
              </a:xfrm>
              <a:prstGeom prst="rect">
                <a:avLst/>
              </a:prstGeom>
              <a:blipFill>
                <a:blip r:embed="rId5"/>
                <a:stretch>
                  <a:fillRect l="-1291" r="-1291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7BB46B6-A73F-D845-4AFF-A838AFF45FBB}"/>
                  </a:ext>
                </a:extLst>
              </p:cNvPr>
              <p:cNvSpPr txBox="1"/>
              <p:nvPr/>
            </p:nvSpPr>
            <p:spPr>
              <a:xfrm>
                <a:off x="754789" y="3193192"/>
                <a:ext cx="52664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7, 'mathAnswerShape': 1}">
                <a:extLst>
                  <a:ext uri="{FF2B5EF4-FFF2-40B4-BE49-F238E27FC236}">
                    <a16:creationId xmlns:a16="http://schemas.microsoft.com/office/drawing/2014/main" id="{F7BB46B6-A73F-D845-4AFF-A838AFF45F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789" y="3193192"/>
                <a:ext cx="5266436" cy="765061"/>
              </a:xfrm>
              <a:prstGeom prst="rect">
                <a:avLst/>
              </a:prstGeom>
              <a:blipFill>
                <a:blip r:embed="rId6"/>
                <a:stretch>
                  <a:fillRect l="-1852" r="-69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D313772-6321-6430-E0D7-08EDCA3F2646}"/>
                  </a:ext>
                </a:extLst>
              </p:cNvPr>
              <p:cNvSpPr txBox="1"/>
              <p:nvPr/>
            </p:nvSpPr>
            <p:spPr>
              <a:xfrm>
                <a:off x="774002" y="3864641"/>
                <a:ext cx="532199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D313772-6321-6430-E0D7-08EDCA3F26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4002" y="3864641"/>
                <a:ext cx="5321998" cy="766077"/>
              </a:xfrm>
              <a:prstGeom prst="rect">
                <a:avLst/>
              </a:prstGeom>
              <a:blipFill>
                <a:blip r:embed="rId7"/>
                <a:stretch>
                  <a:fillRect l="-1833" r="-171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92435BC1-984B-9B5C-DF3D-C31FD48221DD}"/>
              </a:ext>
            </a:extLst>
          </p:cNvPr>
          <p:cNvSpPr txBox="1"/>
          <p:nvPr/>
        </p:nvSpPr>
        <p:spPr>
          <a:xfrm>
            <a:off x="449989" y="4537106"/>
            <a:ext cx="4372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多项式的值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的取值无关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3EA62A2-1E3E-0890-6EC5-653D2B7599CC}"/>
              </a:ext>
            </a:extLst>
          </p:cNvPr>
          <p:cNvSpPr txBox="1"/>
          <p:nvPr/>
        </p:nvSpPr>
        <p:spPr>
          <a:xfrm>
            <a:off x="449989" y="5012594"/>
            <a:ext cx="3486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34D21F7-7C3D-FCA3-3216-0148EB92A8F3}"/>
              </a:ext>
            </a:extLst>
          </p:cNvPr>
          <p:cNvSpPr txBox="1"/>
          <p:nvPr/>
        </p:nvSpPr>
        <p:spPr>
          <a:xfrm>
            <a:off x="449989" y="5488082"/>
            <a:ext cx="30296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5" name="yt_shape_13055"/>
          <p:cNvSpPr txBox="1"/>
          <p:nvPr/>
        </p:nvSpPr>
        <p:spPr>
          <a:xfrm>
            <a:off x="540000" y="900000"/>
            <a:ext cx="9842438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先化简多项式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再求其值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E7F69A7-77CD-1532-D492-47DA6F575991}"/>
              </a:ext>
            </a:extLst>
          </p:cNvPr>
          <p:cNvSpPr txBox="1"/>
          <p:nvPr/>
        </p:nvSpPr>
        <p:spPr>
          <a:xfrm>
            <a:off x="449989" y="1328682"/>
            <a:ext cx="70317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4FBFCD-6592-88DE-618A-1004376D3587}"/>
              </a:ext>
            </a:extLst>
          </p:cNvPr>
          <p:cNvSpPr txBox="1"/>
          <p:nvPr/>
        </p:nvSpPr>
        <p:spPr>
          <a:xfrm>
            <a:off x="754789" y="1804170"/>
            <a:ext cx="5050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24F2CCE-D639-D74F-F2C7-CEC806A72551}"/>
              </a:ext>
            </a:extLst>
          </p:cNvPr>
          <p:cNvSpPr txBox="1"/>
          <p:nvPr/>
        </p:nvSpPr>
        <p:spPr>
          <a:xfrm>
            <a:off x="766808" y="2276872"/>
            <a:ext cx="2016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993868F-28FD-F7A0-2184-1F173B7C76C3}"/>
              </a:ext>
            </a:extLst>
          </p:cNvPr>
          <p:cNvSpPr txBox="1"/>
          <p:nvPr/>
        </p:nvSpPr>
        <p:spPr>
          <a:xfrm>
            <a:off x="449989" y="2755146"/>
            <a:ext cx="3182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5828098-3129-7131-43C5-25E4776E6951}"/>
              </a:ext>
            </a:extLst>
          </p:cNvPr>
          <p:cNvSpPr txBox="1"/>
          <p:nvPr/>
        </p:nvSpPr>
        <p:spPr>
          <a:xfrm>
            <a:off x="449989" y="3230634"/>
            <a:ext cx="500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40246F-9408-9FB7-8A8D-E4073DEF1989}"/>
              </a:ext>
            </a:extLst>
          </p:cNvPr>
          <p:cNvSpPr txBox="1"/>
          <p:nvPr/>
        </p:nvSpPr>
        <p:spPr>
          <a:xfrm>
            <a:off x="1055440" y="370612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3B8918F-2DE5-7A5B-3803-97AE89F83C8F}"/>
              </a:ext>
            </a:extLst>
          </p:cNvPr>
          <p:cNvSpPr txBox="1"/>
          <p:nvPr/>
        </p:nvSpPr>
        <p:spPr>
          <a:xfrm>
            <a:off x="1055440" y="418161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0" name="yt_shape_13020"/>
          <p:cNvSpPr txBox="1"/>
          <p:nvPr/>
        </p:nvSpPr>
        <p:spPr>
          <a:xfrm>
            <a:off x="540000" y="900000"/>
            <a:ext cx="356828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先列式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再化简</a:t>
            </a:r>
          </a:p>
        </p:txBody>
      </p:sp>
      <p:sp>
        <p:nvSpPr>
          <p:cNvPr id="13021" name="yt_shape_13021"/>
          <p:cNvSpPr txBox="1"/>
          <p:nvPr/>
        </p:nvSpPr>
        <p:spPr>
          <a:xfrm>
            <a:off x="540119" y="1399565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玉溪市期末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已知一个多项式与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的和等于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f5cc"/>
              </a:rPr>
              <a:t>求这个多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项式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022" name="yt_shape_13022"/>
          <p:cNvSpPr txBox="1"/>
          <p:nvPr/>
        </p:nvSpPr>
        <p:spPr>
          <a:xfrm>
            <a:off x="540000" y="2342520"/>
            <a:ext cx="6708568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设这个多项式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023" name="yt_shape_13023"/>
          <p:cNvSpPr txBox="1"/>
          <p:nvPr/>
        </p:nvSpPr>
        <p:spPr>
          <a:xfrm>
            <a:off x="540000" y="4262218"/>
            <a:ext cx="74379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13024" name="yt_shape_13024"/>
          <p:cNvSpPr txBox="1"/>
          <p:nvPr/>
        </p:nvSpPr>
        <p:spPr>
          <a:xfrm>
            <a:off x="540000" y="4741521"/>
            <a:ext cx="6303008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549477628">
            <a:extLst>
              <a:ext uri="{FF2B5EF4-FFF2-40B4-BE49-F238E27FC236}">
                <a16:creationId xmlns:a16="http://schemas.microsoft.com/office/drawing/2014/main" id="{5D05E7BD-802F-3070-F286-4663F60AE3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65B47CE-F20A-9C27-FFC4-6C62BCBC3159}"/>
              </a:ext>
            </a:extLst>
          </p:cNvPr>
          <p:cNvSpPr txBox="1"/>
          <p:nvPr/>
        </p:nvSpPr>
        <p:spPr>
          <a:xfrm>
            <a:off x="449989" y="2295714"/>
            <a:ext cx="3432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设这个多项式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663C2CF-2075-F10F-7344-94633201B6AF}"/>
              </a:ext>
            </a:extLst>
          </p:cNvPr>
          <p:cNvSpPr txBox="1"/>
          <p:nvPr/>
        </p:nvSpPr>
        <p:spPr>
          <a:xfrm>
            <a:off x="449989" y="2771202"/>
            <a:ext cx="6823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0E3887F-8F07-3F80-2C69-0EEA2BE61AD4}"/>
              </a:ext>
            </a:extLst>
          </p:cNvPr>
          <p:cNvSpPr txBox="1"/>
          <p:nvPr/>
        </p:nvSpPr>
        <p:spPr>
          <a:xfrm>
            <a:off x="2529206" y="3246690"/>
            <a:ext cx="3494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08FECBD-18F7-D057-2945-857728EC2D90}"/>
              </a:ext>
            </a:extLst>
          </p:cNvPr>
          <p:cNvSpPr txBox="1"/>
          <p:nvPr/>
        </p:nvSpPr>
        <p:spPr>
          <a:xfrm>
            <a:off x="2529206" y="3722178"/>
            <a:ext cx="1781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B463870-D3DC-A99B-FF7C-8D5493E309BE}"/>
              </a:ext>
            </a:extLst>
          </p:cNvPr>
          <p:cNvSpPr txBox="1"/>
          <p:nvPr/>
        </p:nvSpPr>
        <p:spPr>
          <a:xfrm>
            <a:off x="449989" y="4694715"/>
            <a:ext cx="6422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E2D5399-93E0-5A25-64E3-14FB3E5FCB2E}"/>
              </a:ext>
            </a:extLst>
          </p:cNvPr>
          <p:cNvSpPr txBox="1"/>
          <p:nvPr/>
        </p:nvSpPr>
        <p:spPr>
          <a:xfrm>
            <a:off x="1663448" y="5170203"/>
            <a:ext cx="4288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FF70650-AFEF-10B1-0884-94A5B56567DB}"/>
              </a:ext>
            </a:extLst>
          </p:cNvPr>
          <p:cNvSpPr txBox="1"/>
          <p:nvPr/>
        </p:nvSpPr>
        <p:spPr>
          <a:xfrm>
            <a:off x="1663448" y="5645691"/>
            <a:ext cx="15485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5" name="yt_shape_13025"/>
          <p:cNvSpPr txBox="1"/>
          <p:nvPr/>
        </p:nvSpPr>
        <p:spPr>
          <a:xfrm>
            <a:off x="540000" y="900000"/>
            <a:ext cx="356828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先化简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再代入</a:t>
            </a:r>
          </a:p>
        </p:txBody>
      </p:sp>
      <p:sp>
        <p:nvSpPr>
          <p:cNvPr id="13026" name="yt_shape_13026"/>
          <p:cNvSpPr txBox="1"/>
          <p:nvPr/>
        </p:nvSpPr>
        <p:spPr>
          <a:xfrm>
            <a:off x="540000" y="1399565"/>
            <a:ext cx="284693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再代入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3027" name="yt_shape_13027"/>
          <p:cNvSpPr txBox="1"/>
          <p:nvPr/>
        </p:nvSpPr>
        <p:spPr>
          <a:xfrm>
            <a:off x="540000" y="1878868"/>
            <a:ext cx="90441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028" name="yt_shape_13028"/>
          <p:cNvSpPr txBox="1"/>
          <p:nvPr/>
        </p:nvSpPr>
        <p:spPr>
          <a:xfrm>
            <a:off x="540000" y="2358171"/>
            <a:ext cx="5261056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549477712">
            <a:extLst>
              <a:ext uri="{FF2B5EF4-FFF2-40B4-BE49-F238E27FC236}">
                <a16:creationId xmlns:a16="http://schemas.microsoft.com/office/drawing/2014/main" id="{8009E670-B0A1-B844-C326-91ED8AC5DE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65BE67C-476B-CC12-DB07-355A5EF30367}"/>
              </a:ext>
            </a:extLst>
          </p:cNvPr>
          <p:cNvSpPr txBox="1"/>
          <p:nvPr/>
        </p:nvSpPr>
        <p:spPr>
          <a:xfrm>
            <a:off x="449989" y="2311365"/>
            <a:ext cx="5390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2B9CDCE-095E-3123-33B1-C6DC90D13062}"/>
              </a:ext>
            </a:extLst>
          </p:cNvPr>
          <p:cNvSpPr txBox="1"/>
          <p:nvPr/>
        </p:nvSpPr>
        <p:spPr>
          <a:xfrm>
            <a:off x="1631504" y="2786853"/>
            <a:ext cx="1948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06C0348-BD64-6BCF-665D-B3C68704E9CF}"/>
              </a:ext>
            </a:extLst>
          </p:cNvPr>
          <p:cNvSpPr txBox="1"/>
          <p:nvPr/>
        </p:nvSpPr>
        <p:spPr>
          <a:xfrm>
            <a:off x="449989" y="3262341"/>
            <a:ext cx="311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C2F4C41-3737-B609-A536-48217FF4BB87}"/>
              </a:ext>
            </a:extLst>
          </p:cNvPr>
          <p:cNvSpPr txBox="1"/>
          <p:nvPr/>
        </p:nvSpPr>
        <p:spPr>
          <a:xfrm>
            <a:off x="449989" y="3737829"/>
            <a:ext cx="439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EDE7CC-5F18-B9B9-119D-C427BCEEFD70}"/>
              </a:ext>
            </a:extLst>
          </p:cNvPr>
          <p:cNvSpPr txBox="1"/>
          <p:nvPr/>
        </p:nvSpPr>
        <p:spPr>
          <a:xfrm>
            <a:off x="1041073" y="421331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80F55E6-A297-B63D-06CA-EDF9A40A6290}"/>
              </a:ext>
            </a:extLst>
          </p:cNvPr>
          <p:cNvSpPr txBox="1"/>
          <p:nvPr/>
        </p:nvSpPr>
        <p:spPr>
          <a:xfrm>
            <a:off x="1041073" y="468880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29" name="yt_shape_13029"/>
              <p:cNvSpPr txBox="1"/>
              <p:nvPr/>
            </p:nvSpPr>
            <p:spPr>
              <a:xfrm>
                <a:off x="540000" y="900000"/>
                <a:ext cx="9694962" cy="41229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]}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29" name="yt_shape_13029" descr="{&quot;rangeId&quot;:2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694962" cy="4122924"/>
              </a:xfrm>
              <a:prstGeom prst="rect">
                <a:avLst/>
              </a:prstGeom>
              <a:blipFill>
                <a:blip r:embed="rId2"/>
                <a:stretch>
                  <a:fillRect l="-1950" r="-943" b="-8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1EBB5D5-C73F-3AE6-AC76-3CDF5735277E}"/>
              </a:ext>
            </a:extLst>
          </p:cNvPr>
          <p:cNvSpPr txBox="1"/>
          <p:nvPr/>
        </p:nvSpPr>
        <p:spPr>
          <a:xfrm>
            <a:off x="449989" y="1527056"/>
            <a:ext cx="67523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4938F8F-CA28-68D7-FA13-4202C686FEEA}"/>
              </a:ext>
            </a:extLst>
          </p:cNvPr>
          <p:cNvSpPr txBox="1"/>
          <p:nvPr/>
        </p:nvSpPr>
        <p:spPr>
          <a:xfrm>
            <a:off x="1631504" y="2002544"/>
            <a:ext cx="4720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748B3A2-AD61-69B9-C513-4DB53BC2998D}"/>
              </a:ext>
            </a:extLst>
          </p:cNvPr>
          <p:cNvSpPr txBox="1"/>
          <p:nvPr/>
        </p:nvSpPr>
        <p:spPr>
          <a:xfrm>
            <a:off x="1631504" y="2478032"/>
            <a:ext cx="12087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AED2720-3C34-3026-AE71-E46ACAB2CCAA}"/>
                  </a:ext>
                </a:extLst>
              </p:cNvPr>
              <p:cNvSpPr txBox="1"/>
              <p:nvPr/>
            </p:nvSpPr>
            <p:spPr>
              <a:xfrm>
                <a:off x="449989" y="2953520"/>
                <a:ext cx="3526536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0}">
                <a:extLst>
                  <a:ext uri="{FF2B5EF4-FFF2-40B4-BE49-F238E27FC236}">
                    <a16:creationId xmlns:a16="http://schemas.microsoft.com/office/drawing/2014/main" id="{9AED2720-3C34-3026-AE71-E46ACAB2CC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53520"/>
                <a:ext cx="3526536" cy="767474"/>
              </a:xfrm>
              <a:prstGeom prst="rect">
                <a:avLst/>
              </a:prstGeom>
              <a:blipFill>
                <a:blip r:embed="rId3"/>
                <a:stretch>
                  <a:fillRect l="-2768" r="-276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2698B9A-2605-A51B-2F2A-40A31126272C}"/>
                  </a:ext>
                </a:extLst>
              </p:cNvPr>
              <p:cNvSpPr txBox="1"/>
              <p:nvPr/>
            </p:nvSpPr>
            <p:spPr>
              <a:xfrm>
                <a:off x="449989" y="3627382"/>
                <a:ext cx="423456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0}">
                <a:extLst>
                  <a:ext uri="{FF2B5EF4-FFF2-40B4-BE49-F238E27FC236}">
                    <a16:creationId xmlns:a16="http://schemas.microsoft.com/office/drawing/2014/main" id="{72698B9A-2605-A51B-2F2A-40A3112627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27382"/>
                <a:ext cx="4234561" cy="767474"/>
              </a:xfrm>
              <a:prstGeom prst="rect">
                <a:avLst/>
              </a:prstGeom>
              <a:blipFill>
                <a:blip r:embed="rId4"/>
                <a:stretch>
                  <a:fillRect l="-2305" r="-86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89C4B1F-2874-49E9-044E-E4C06063B294}"/>
                  </a:ext>
                </a:extLst>
              </p:cNvPr>
              <p:cNvSpPr txBox="1"/>
              <p:nvPr/>
            </p:nvSpPr>
            <p:spPr>
              <a:xfrm>
                <a:off x="1055440" y="4301244"/>
                <a:ext cx="116592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89C4B1F-2874-49E9-044E-E4C06063B2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440" y="4301244"/>
                <a:ext cx="1165924" cy="728612"/>
              </a:xfrm>
              <a:prstGeom prst="rect">
                <a:avLst/>
              </a:prstGeom>
              <a:blipFill>
                <a:blip r:embed="rId5"/>
                <a:stretch>
                  <a:fillRect l="-7853" r="-8901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3" name="yt_shape_13033"/>
          <p:cNvSpPr txBox="1"/>
          <p:nvPr/>
        </p:nvSpPr>
        <p:spPr>
          <a:xfrm>
            <a:off x="540000" y="900000"/>
            <a:ext cx="418383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先变形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再整体代入</a:t>
            </a:r>
          </a:p>
        </p:txBody>
      </p:sp>
      <p:sp>
        <p:nvSpPr>
          <p:cNvPr id="13034" name="yt_shape_13034"/>
          <p:cNvSpPr txBox="1"/>
          <p:nvPr/>
        </p:nvSpPr>
        <p:spPr>
          <a:xfrm>
            <a:off x="540000" y="1399565"/>
            <a:ext cx="99899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035" name="yt_shape_13035"/>
          <p:cNvSpPr txBox="1"/>
          <p:nvPr/>
        </p:nvSpPr>
        <p:spPr>
          <a:xfrm>
            <a:off x="540000" y="1878868"/>
            <a:ext cx="6742230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549477797">
            <a:extLst>
              <a:ext uri="{FF2B5EF4-FFF2-40B4-BE49-F238E27FC236}">
                <a16:creationId xmlns:a16="http://schemas.microsoft.com/office/drawing/2014/main" id="{B7DD6517-1B77-8769-4FBE-92FF858D07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19EC4B5-E8A5-7D75-E89C-856D95AC2AC9}"/>
              </a:ext>
            </a:extLst>
          </p:cNvPr>
          <p:cNvSpPr txBox="1"/>
          <p:nvPr/>
        </p:nvSpPr>
        <p:spPr>
          <a:xfrm>
            <a:off x="449989" y="1832062"/>
            <a:ext cx="6857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88F05D-2F7B-00FE-B15D-1413A62DDCB1}"/>
              </a:ext>
            </a:extLst>
          </p:cNvPr>
          <p:cNvSpPr txBox="1"/>
          <p:nvPr/>
        </p:nvSpPr>
        <p:spPr>
          <a:xfrm>
            <a:off x="449989" y="2307550"/>
            <a:ext cx="5180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06C7340-E08B-DB1A-F8F9-4EB347090E47}"/>
              </a:ext>
            </a:extLst>
          </p:cNvPr>
          <p:cNvSpPr txBox="1"/>
          <p:nvPr/>
        </p:nvSpPr>
        <p:spPr>
          <a:xfrm>
            <a:off x="449989" y="2783038"/>
            <a:ext cx="1948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30A198C-953F-304E-8F44-C29AB8792BB2}"/>
              </a:ext>
            </a:extLst>
          </p:cNvPr>
          <p:cNvSpPr txBox="1"/>
          <p:nvPr/>
        </p:nvSpPr>
        <p:spPr>
          <a:xfrm>
            <a:off x="449989" y="3258526"/>
            <a:ext cx="2558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7F32135-3954-1153-EC8B-71554BCFC4DF}"/>
              </a:ext>
            </a:extLst>
          </p:cNvPr>
          <p:cNvSpPr txBox="1"/>
          <p:nvPr/>
        </p:nvSpPr>
        <p:spPr>
          <a:xfrm>
            <a:off x="449989" y="3734014"/>
            <a:ext cx="2100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1B05FCA-7A35-DD06-EA41-248ED4379415}"/>
              </a:ext>
            </a:extLst>
          </p:cNvPr>
          <p:cNvSpPr txBox="1"/>
          <p:nvPr/>
        </p:nvSpPr>
        <p:spPr>
          <a:xfrm>
            <a:off x="449989" y="4209502"/>
            <a:ext cx="261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6" name="yt_shape_13036"/>
          <p:cNvSpPr txBox="1"/>
          <p:nvPr/>
        </p:nvSpPr>
        <p:spPr>
          <a:xfrm>
            <a:off x="540000" y="900000"/>
            <a:ext cx="9255739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求代数式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F43A89C-CA5A-97A9-5F1E-D749C8787910}"/>
              </a:ext>
            </a:extLst>
          </p:cNvPr>
          <p:cNvSpPr txBox="1"/>
          <p:nvPr/>
        </p:nvSpPr>
        <p:spPr>
          <a:xfrm>
            <a:off x="449989" y="1328682"/>
            <a:ext cx="6050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32B59CA-4563-2D7A-0CD8-8FA35C7B4C91}"/>
              </a:ext>
            </a:extLst>
          </p:cNvPr>
          <p:cNvSpPr txBox="1"/>
          <p:nvPr/>
        </p:nvSpPr>
        <p:spPr>
          <a:xfrm>
            <a:off x="449989" y="1804170"/>
            <a:ext cx="5745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99A3B74-180E-F32D-8A51-D4D55702151F}"/>
              </a:ext>
            </a:extLst>
          </p:cNvPr>
          <p:cNvSpPr txBox="1"/>
          <p:nvPr/>
        </p:nvSpPr>
        <p:spPr>
          <a:xfrm>
            <a:off x="449989" y="227965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EE5D758-912A-3D42-A85E-AB05EA25A7FA}"/>
              </a:ext>
            </a:extLst>
          </p:cNvPr>
          <p:cNvSpPr txBox="1"/>
          <p:nvPr/>
        </p:nvSpPr>
        <p:spPr>
          <a:xfrm>
            <a:off x="449989" y="2755146"/>
            <a:ext cx="8336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C7CBA1-243D-F6A4-0A10-C4453FD2BAD4}"/>
              </a:ext>
            </a:extLst>
          </p:cNvPr>
          <p:cNvSpPr txBox="1"/>
          <p:nvPr/>
        </p:nvSpPr>
        <p:spPr>
          <a:xfrm>
            <a:off x="449989" y="3230634"/>
            <a:ext cx="3551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0" name="yt_shape_13040"/>
          <p:cNvSpPr txBox="1"/>
          <p:nvPr/>
        </p:nvSpPr>
        <p:spPr>
          <a:xfrm>
            <a:off x="540000" y="900000"/>
            <a:ext cx="449161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利用特殊条件代入求值</a:t>
            </a:r>
          </a:p>
        </p:txBody>
      </p:sp>
      <p:sp>
        <p:nvSpPr>
          <p:cNvPr id="13041" name="yt_shape_13041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2[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e103b"/>
              </a:rPr>
              <a:t>3[2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042" name="yt_shape_13042"/>
          <p:cNvSpPr txBox="1"/>
          <p:nvPr/>
        </p:nvSpPr>
        <p:spPr>
          <a:xfrm>
            <a:off x="540000" y="2359000"/>
            <a:ext cx="8346837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549477880">
            <a:extLst>
              <a:ext uri="{FF2B5EF4-FFF2-40B4-BE49-F238E27FC236}">
                <a16:creationId xmlns:a16="http://schemas.microsoft.com/office/drawing/2014/main" id="{0C5BB410-465C-2990-C2D2-202FC31ADC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637770F-7A68-588A-95CF-F0AECD6C40A0}"/>
              </a:ext>
            </a:extLst>
          </p:cNvPr>
          <p:cNvSpPr txBox="1"/>
          <p:nvPr/>
        </p:nvSpPr>
        <p:spPr>
          <a:xfrm>
            <a:off x="449989" y="2312194"/>
            <a:ext cx="6088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96E3D4F-87E7-9886-F8ED-6731A706FB42}"/>
              </a:ext>
            </a:extLst>
          </p:cNvPr>
          <p:cNvSpPr txBox="1"/>
          <p:nvPr/>
        </p:nvSpPr>
        <p:spPr>
          <a:xfrm>
            <a:off x="449989" y="2787682"/>
            <a:ext cx="3802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DD1D85A-71C0-5E56-75FA-3DBFE04B794F}"/>
              </a:ext>
            </a:extLst>
          </p:cNvPr>
          <p:cNvSpPr txBox="1"/>
          <p:nvPr/>
        </p:nvSpPr>
        <p:spPr>
          <a:xfrm>
            <a:off x="449989" y="3263170"/>
            <a:ext cx="8446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A573EF2-AB55-2193-1289-0804B793DEDB}"/>
              </a:ext>
            </a:extLst>
          </p:cNvPr>
          <p:cNvSpPr txBox="1"/>
          <p:nvPr/>
        </p:nvSpPr>
        <p:spPr>
          <a:xfrm>
            <a:off x="1085871" y="3738658"/>
            <a:ext cx="3497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696E2D6-1D86-E85F-6DE9-64D488713CB1}"/>
              </a:ext>
            </a:extLst>
          </p:cNvPr>
          <p:cNvSpPr txBox="1"/>
          <p:nvPr/>
        </p:nvSpPr>
        <p:spPr>
          <a:xfrm>
            <a:off x="449989" y="4214146"/>
            <a:ext cx="3955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49BB999-C74C-BFB2-4435-9D3E361D95EE}"/>
              </a:ext>
            </a:extLst>
          </p:cNvPr>
          <p:cNvSpPr txBox="1"/>
          <p:nvPr/>
        </p:nvSpPr>
        <p:spPr>
          <a:xfrm>
            <a:off x="449989" y="4689634"/>
            <a:ext cx="490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43" name="yt_shape_13043"/>
              <p:cNvSpPr txBox="1"/>
              <p:nvPr/>
            </p:nvSpPr>
            <p:spPr>
              <a:xfrm>
                <a:off x="540119" y="900000"/>
                <a:ext cx="11492915" cy="543014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e42ee"/>
                  </a:rPr>
                  <a:t>x</a:t>
                </a:r>
                <a:b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｜＋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19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43" name="yt_shape_13043" descr="{&quot;rangeId&quot;:1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430141"/>
              </a:xfrm>
              <a:prstGeom prst="rect">
                <a:avLst/>
              </a:prstGeom>
              <a:blipFill>
                <a:blip r:embed="rId2"/>
                <a:stretch>
                  <a:fillRect l="-1645" b="-25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F27C670-EE1B-5D76-5441-67713713E746}"/>
              </a:ext>
            </a:extLst>
          </p:cNvPr>
          <p:cNvSpPr txBox="1"/>
          <p:nvPr/>
        </p:nvSpPr>
        <p:spPr>
          <a:xfrm>
            <a:off x="450108" y="2002544"/>
            <a:ext cx="548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B2BDD66-46A2-F124-84C0-300E69C18606}"/>
              </a:ext>
            </a:extLst>
          </p:cNvPr>
          <p:cNvSpPr txBox="1"/>
          <p:nvPr/>
        </p:nvSpPr>
        <p:spPr>
          <a:xfrm>
            <a:off x="450108" y="2478032"/>
            <a:ext cx="2377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6F72DD-E5C4-5D3D-02F8-1A206AF661C3}"/>
              </a:ext>
            </a:extLst>
          </p:cNvPr>
          <p:cNvSpPr txBox="1"/>
          <p:nvPr/>
        </p:nvSpPr>
        <p:spPr>
          <a:xfrm>
            <a:off x="450108" y="2953520"/>
            <a:ext cx="7111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4F659B7-3FB0-E24E-927A-3213D85E68C0}"/>
              </a:ext>
            </a:extLst>
          </p:cNvPr>
          <p:cNvSpPr txBox="1"/>
          <p:nvPr/>
        </p:nvSpPr>
        <p:spPr>
          <a:xfrm>
            <a:off x="450108" y="3429008"/>
            <a:ext cx="287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2E5A241-E33B-67D0-CA6C-389D12534D79}"/>
              </a:ext>
            </a:extLst>
          </p:cNvPr>
          <p:cNvSpPr txBox="1"/>
          <p:nvPr/>
        </p:nvSpPr>
        <p:spPr>
          <a:xfrm>
            <a:off x="450108" y="3904496"/>
            <a:ext cx="2986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F62E558-BD52-8BD4-097A-B4EE6ADC6738}"/>
              </a:ext>
            </a:extLst>
          </p:cNvPr>
          <p:cNvSpPr txBox="1"/>
          <p:nvPr/>
        </p:nvSpPr>
        <p:spPr>
          <a:xfrm>
            <a:off x="450108" y="4379984"/>
            <a:ext cx="3443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B32BF6C-17F1-BA24-2EF9-2622E00351A2}"/>
              </a:ext>
            </a:extLst>
          </p:cNvPr>
          <p:cNvSpPr txBox="1"/>
          <p:nvPr/>
        </p:nvSpPr>
        <p:spPr>
          <a:xfrm>
            <a:off x="450108" y="4855472"/>
            <a:ext cx="3291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358D14C-0C7A-5394-93D8-4DAACCAB7588}"/>
              </a:ext>
            </a:extLst>
          </p:cNvPr>
          <p:cNvSpPr txBox="1"/>
          <p:nvPr/>
        </p:nvSpPr>
        <p:spPr>
          <a:xfrm>
            <a:off x="1055440" y="5330960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8815162-EA52-E3A2-A2A5-8080E56B6D8E}"/>
              </a:ext>
            </a:extLst>
          </p:cNvPr>
          <p:cNvSpPr txBox="1"/>
          <p:nvPr/>
        </p:nvSpPr>
        <p:spPr>
          <a:xfrm>
            <a:off x="1055440" y="580644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46" name="yt_shape_13046"/>
              <p:cNvSpPr txBox="1"/>
              <p:nvPr/>
            </p:nvSpPr>
            <p:spPr>
              <a:xfrm>
                <a:off x="540119" y="900000"/>
                <a:ext cx="11492915" cy="39873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化简求值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c6541"/>
                  </a:rPr>
                  <a:t>为最大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的负整数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为最小的正整数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为最大的负整数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为最小的正整数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375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375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46" name="yt_shape_13046" descr="{&quot;rangeId&quot;:1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987310"/>
              </a:xfrm>
              <a:prstGeom prst="rect">
                <a:avLst/>
              </a:prstGeom>
              <a:blipFill>
                <a:blip r:embed="rId2"/>
                <a:stretch>
                  <a:fillRect l="-1645" b="-3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D6B5A82-3A24-FA08-5824-999EE3247A0B}"/>
              </a:ext>
            </a:extLst>
          </p:cNvPr>
          <p:cNvSpPr txBox="1"/>
          <p:nvPr/>
        </p:nvSpPr>
        <p:spPr>
          <a:xfrm>
            <a:off x="450108" y="2000131"/>
            <a:ext cx="6466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为最大的负整数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为最小的正整数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0CBF147-DA27-6189-69F4-4B2940512087}"/>
              </a:ext>
            </a:extLst>
          </p:cNvPr>
          <p:cNvSpPr txBox="1"/>
          <p:nvPr/>
        </p:nvSpPr>
        <p:spPr>
          <a:xfrm>
            <a:off x="450108" y="2475619"/>
            <a:ext cx="2808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93EAC70-90A6-0D88-AAF0-142D94DDBE8D}"/>
              </a:ext>
            </a:extLst>
          </p:cNvPr>
          <p:cNvSpPr txBox="1"/>
          <p:nvPr/>
        </p:nvSpPr>
        <p:spPr>
          <a:xfrm>
            <a:off x="450108" y="2951107"/>
            <a:ext cx="76794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A07D38D-67CA-00D1-D3E3-FDAB629A0407}"/>
              </a:ext>
            </a:extLst>
          </p:cNvPr>
          <p:cNvSpPr txBox="1"/>
          <p:nvPr/>
        </p:nvSpPr>
        <p:spPr>
          <a:xfrm>
            <a:off x="1342922" y="3426595"/>
            <a:ext cx="15485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1082608-E8AD-9A44-FF6C-10214D2C1959}"/>
              </a:ext>
            </a:extLst>
          </p:cNvPr>
          <p:cNvSpPr txBox="1"/>
          <p:nvPr/>
        </p:nvSpPr>
        <p:spPr>
          <a:xfrm>
            <a:off x="1342922" y="3902083"/>
            <a:ext cx="302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68FC9CE-3674-1DC6-6BF3-FA31CE719C5D}"/>
              </a:ext>
            </a:extLst>
          </p:cNvPr>
          <p:cNvSpPr txBox="1"/>
          <p:nvPr/>
        </p:nvSpPr>
        <p:spPr>
          <a:xfrm>
            <a:off x="1342922" y="437757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2108</Words>
  <Application>Microsoft Office PowerPoint</Application>
  <PresentationFormat>宽屏</PresentationFormat>
  <Paragraphs>170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7</cp:revision>
  <dcterms:created xsi:type="dcterms:W3CDTF">2024-08-13T11:38:23Z</dcterms:created>
  <dcterms:modified xsi:type="dcterms:W3CDTF">2024-08-14T03:09:33Z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