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6" r:id="rId5"/>
    <p:sldId id="374" r:id="rId6"/>
    <p:sldId id="372" r:id="rId7"/>
    <p:sldId id="370" r:id="rId8"/>
    <p:sldId id="368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72" y="3068552"/>
            <a:ext cx="11305256" cy="72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BA77C-D0F8-39FC-CE0E-CFBADBFA0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623392" y="2006340"/>
            <a:ext cx="82089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03588" y="3831296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7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9A6A9-824A-B958-AE4C-031DF8E4E4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623392" y="2133425"/>
            <a:ext cx="7992888" cy="4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8244" y="3867640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10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24D0A-4319-86DF-AF5A-DB12E1FA6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1127448" y="2990568"/>
            <a:ext cx="802159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839416" y="3638640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5937D-0582-D670-5ECF-2BD78E8F4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2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623392" y="2049192"/>
            <a:ext cx="79928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3C4B5-F65A-AA44-264B-BFE17C36D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7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2202061"/>
            <a:ext cx="787772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3900158"/>
            <a:ext cx="7162704" cy="1046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3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3A421-39F2-B259-351B-D31058A65F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2531986"/>
            <a:ext cx="7889283" cy="105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623392" y="3895688"/>
            <a:ext cx="7162704" cy="104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479376" y="5399757"/>
            <a:ext cx="7162704" cy="94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AF0D1-A133-50EE-DDE8-157EA846C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9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2089881"/>
            <a:ext cx="787645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764" y="3760007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142D3-2600-F3D4-6CAE-4BD6F16290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1055440" y="3038917"/>
            <a:ext cx="8098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1055440" y="3844142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839416" y="4882600"/>
            <a:ext cx="7162704" cy="1062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52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282EB-BE57-FE6E-3276-88D308CDC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1948892"/>
            <a:ext cx="7858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3686402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3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A4AAD-EE27-04B7-F39A-135A71E36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20000" y="1899685"/>
            <a:ext cx="7896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2924944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8ED28B-019A-8435-11C5-CFCE873616E0}"/>
              </a:ext>
            </a:extLst>
          </p:cNvPr>
          <p:cNvSpPr/>
          <p:nvPr/>
        </p:nvSpPr>
        <p:spPr bwMode="auto">
          <a:xfrm>
            <a:off x="767408" y="3718671"/>
            <a:ext cx="7162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06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37</cp:revision>
  <dcterms:created xsi:type="dcterms:W3CDTF">2015-09-16T06:52:26Z</dcterms:created>
  <dcterms:modified xsi:type="dcterms:W3CDTF">2024-08-12T13:32:15Z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