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63" y="3085850"/>
            <a:ext cx="11250674" cy="6862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BA575-080F-CE34-3000-0B33D519C9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0"/>
          <a:stretch/>
        </p:blipFill>
        <p:spPr>
          <a:xfrm>
            <a:off x="839416" y="980728"/>
            <a:ext cx="9031379" cy="4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839416" y="2362198"/>
            <a:ext cx="5520016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843818" y="3524170"/>
            <a:ext cx="4896544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678912" y="4777938"/>
            <a:ext cx="4896544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6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8984A-1592-2E23-5559-90FEED150F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0"/>
          <a:stretch/>
        </p:blipFill>
        <p:spPr>
          <a:xfrm>
            <a:off x="839416" y="1268760"/>
            <a:ext cx="8505375" cy="463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839416" y="2517837"/>
            <a:ext cx="7968287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2038952" y="3554574"/>
            <a:ext cx="4896544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822928" y="4703019"/>
            <a:ext cx="4896544" cy="45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822928" y="5342061"/>
            <a:ext cx="4896544" cy="45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52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D42B2-7130-EC99-FDBC-76A0F5BD4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631504" y="3861048"/>
            <a:ext cx="4896544" cy="45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847528" y="4692893"/>
            <a:ext cx="4896544" cy="458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348880"/>
            <a:ext cx="9552463" cy="130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04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126F8-0332-F41E-4328-27AE0E16F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271464" y="2780928"/>
            <a:ext cx="360040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13264-D0E0-327E-9B33-AA50B5A48D1C}"/>
              </a:ext>
            </a:extLst>
          </p:cNvPr>
          <p:cNvSpPr/>
          <p:nvPr/>
        </p:nvSpPr>
        <p:spPr bwMode="auto">
          <a:xfrm>
            <a:off x="6168008" y="2870077"/>
            <a:ext cx="3456384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6B510-8809-83B9-7372-2396450C6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5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297958"/>
            <a:ext cx="3863832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5663952" y="2330713"/>
            <a:ext cx="365199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4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0DA93-AB6F-2422-55F9-EDDB2A1F8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271464" y="3501008"/>
            <a:ext cx="35283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C29FF-8739-D55B-44C0-C4AC6F6AD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445830"/>
            <a:ext cx="4655919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559496" y="3789040"/>
            <a:ext cx="3919215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42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BFD5D-AC77-4E25-D1F6-FC0E410A4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445830"/>
            <a:ext cx="6096080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455992" y="3608617"/>
            <a:ext cx="3919215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61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5A210-E247-B16C-6C55-10B98AAB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445830"/>
            <a:ext cx="6456120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559496" y="3789040"/>
            <a:ext cx="3919215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40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07703-726C-CD57-EF0E-2F924A40D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720000" y="2445830"/>
            <a:ext cx="6744152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703512" y="3924617"/>
            <a:ext cx="3919215" cy="119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1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C29D5-2DBB-4707-DDD7-984D47E2B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817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847528" y="3802358"/>
            <a:ext cx="4896544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724402" y="4604291"/>
            <a:ext cx="4896544" cy="1056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983432" y="2718461"/>
            <a:ext cx="5620110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3157488-57D4-BB62-1363-557130FB6767}"/>
              </a:ext>
            </a:extLst>
          </p:cNvPr>
          <p:cNvSpPr/>
          <p:nvPr/>
        </p:nvSpPr>
        <p:spPr bwMode="auto">
          <a:xfrm>
            <a:off x="1724402" y="5822360"/>
            <a:ext cx="4896544" cy="93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6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DELL</cp:lastModifiedBy>
  <cp:revision>38</cp:revision>
  <dcterms:created xsi:type="dcterms:W3CDTF">2015-09-16T06:52:26Z</dcterms:created>
  <dcterms:modified xsi:type="dcterms:W3CDTF">2024-08-12T13:10:55Z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