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1" r:id="rId6"/>
    <p:sldId id="372" r:id="rId7"/>
    <p:sldId id="373" r:id="rId8"/>
    <p:sldId id="374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6" name="yt_shape_1060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负分数一定是负有理数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自然数一定是正数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是负分数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91586"/>
              </a:rPr>
              <a:t>一定是正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609" name="yt_table_106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31430"/>
              </p:ext>
            </p:extLst>
          </p:nvPr>
        </p:nvGraphicFramePr>
        <p:xfrm>
          <a:off x="540056" y="281804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sp>
        <p:nvSpPr>
          <p:cNvPr id="10611" name="yt_shape_10611"/>
          <p:cNvSpPr txBox="1"/>
          <p:nvPr/>
        </p:nvSpPr>
        <p:spPr>
          <a:xfrm>
            <a:off x="540120" y="33442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在数轴上距原点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47d"/>
              </a:rPr>
              <a:t>点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2" name="yt_table_106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847959"/>
              </p:ext>
            </p:extLst>
          </p:nvPr>
        </p:nvGraphicFramePr>
        <p:xfrm>
          <a:off x="540056" y="4303647"/>
          <a:ext cx="6776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82DEBB-B641-AF4D-964F-05AB5D917344}"/>
              </a:ext>
            </a:extLst>
          </p:cNvPr>
          <p:cNvSpPr txBox="1"/>
          <p:nvPr/>
        </p:nvSpPr>
        <p:spPr>
          <a:xfrm>
            <a:off x="4183908" y="1328682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552496-8334-34B3-B6C5-D7AB57321735}"/>
              </a:ext>
            </a:extLst>
          </p:cNvPr>
          <p:cNvSpPr txBox="1"/>
          <p:nvPr/>
        </p:nvSpPr>
        <p:spPr>
          <a:xfrm>
            <a:off x="2834534" y="37728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4" name="yt_shape_1061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4e1f"/>
              </a:rPr>
              <a:t>其中错误的是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6" name="yt_table_106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885864"/>
              </p:ext>
            </p:extLst>
          </p:nvPr>
        </p:nvGraphicFramePr>
        <p:xfrm>
          <a:off x="540056" y="1859435"/>
          <a:ext cx="6505893" cy="950976"/>
        </p:xfrm>
        <a:graphic>
          <a:graphicData uri="http://schemas.openxmlformats.org/drawingml/2006/table">
            <a:tbl>
              <a:tblPr/>
              <a:tblGrid>
                <a:gridCol w="3862705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2643188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</a:tbl>
          </a:graphicData>
        </a:graphic>
      </p:graphicFrame>
      <p:pic>
        <p:nvPicPr>
          <p:cNvPr id="10615" name="yt_image_10615_skip" title="H_20.2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6878" y="1859435"/>
            <a:ext cx="2593177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A9CB21-3D31-B522-E580-B4E8CC6C4F2B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19" name="yt_shape_10619"/>
              <p:cNvSpPr txBox="1"/>
              <p:nvPr/>
            </p:nvSpPr>
            <p:spPr>
              <a:xfrm>
                <a:off x="540119" y="900000"/>
                <a:ext cx="11492915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在数轴上的位置如图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</a:b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619" name="yt_shape_106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7810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22" name="yt_image_10622" title="H_19.8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8696" y="3249548"/>
            <a:ext cx="2334607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4A4ED6-9AC3-3AB8-4065-2473BA3EB544}"/>
                  </a:ext>
                </a:extLst>
              </p:cNvPr>
              <p:cNvSpPr txBox="1"/>
              <p:nvPr/>
            </p:nvSpPr>
            <p:spPr>
              <a:xfrm>
                <a:off x="3236171" y="1328682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6, 'hasSerialNum': 1, 'mathAnswerShape': 1}">
                <a:extLst>
                  <a:ext uri="{FF2B5EF4-FFF2-40B4-BE49-F238E27FC236}">
                    <a16:creationId xmlns:a16="http://schemas.microsoft.com/office/drawing/2014/main" id="{144A4ED6-9AC3-3AB8-4065-2473BA3EB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6171" y="1328682"/>
                <a:ext cx="661099" cy="766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297BC98-0FD4-AC7E-A851-5CD4C151316F}"/>
              </a:ext>
            </a:extLst>
          </p:cNvPr>
          <p:cNvCxnSpPr/>
          <p:nvPr/>
        </p:nvCxnSpPr>
        <p:spPr>
          <a:xfrm>
            <a:off x="2973757" y="206700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429D3F4F-6C3D-AE04-78FF-05F7EFD4F9B6}"/>
              </a:ext>
            </a:extLst>
          </p:cNvPr>
          <p:cNvSpPr txBox="1"/>
          <p:nvPr/>
        </p:nvSpPr>
        <p:spPr>
          <a:xfrm>
            <a:off x="6307983" y="1328682"/>
            <a:ext cx="637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7D5253-EB42-0745-D4FA-A483E9A67463}"/>
              </a:ext>
            </a:extLst>
          </p:cNvPr>
          <p:cNvSpPr txBox="1"/>
          <p:nvPr/>
        </p:nvSpPr>
        <p:spPr>
          <a:xfrm>
            <a:off x="10298957" y="20011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9f5d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EF89C7-0785-CC2B-5410-DDAE7F12ABEA}"/>
              </a:ext>
            </a:extLst>
          </p:cNvPr>
          <p:cNvSpPr txBox="1"/>
          <p:nvPr/>
        </p:nvSpPr>
        <p:spPr>
          <a:xfrm>
            <a:off x="450108" y="24766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1B74E1-EBFF-48AB-FBD1-7E10D1A813B7}"/>
              </a:ext>
            </a:extLst>
          </p:cNvPr>
          <p:cNvSpPr txBox="1"/>
          <p:nvPr/>
        </p:nvSpPr>
        <p:spPr>
          <a:xfrm>
            <a:off x="2069358" y="24766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4" name="yt_shape_1062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都是由几个不同整数构成的集合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1b81,isEnd"/>
              </a:rPr>
              <a:t>的所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有整数构成的集合叫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∩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d1a2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2024}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∩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2024}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1ed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∩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4D70DE-FA78-2506-D689-A69A7D2B1162}"/>
              </a:ext>
            </a:extLst>
          </p:cNvPr>
          <p:cNvSpPr txBox="1"/>
          <p:nvPr/>
        </p:nvSpPr>
        <p:spPr>
          <a:xfrm>
            <a:off x="6009533" y="2279658"/>
            <a:ext cx="1234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{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4}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5" name="yt_shape_10625"/>
          <p:cNvSpPr txBox="1"/>
          <p:nvPr/>
        </p:nvSpPr>
        <p:spPr>
          <a:xfrm>
            <a:off x="540000" y="900000"/>
            <a:ext cx="678711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说出下列各题的意义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今年某企业的生产结余情况是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今年该企业亏损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吨棉纱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运出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吨棉纱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某种机器零件比标准尺寸长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003mm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某种机器零件比标准尺寸短了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003mm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温度上升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温度下降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E94C4B-649C-E0F7-3FE7-43FFE7124799}"/>
              </a:ext>
            </a:extLst>
          </p:cNvPr>
          <p:cNvSpPr txBox="1"/>
          <p:nvPr/>
        </p:nvSpPr>
        <p:spPr>
          <a:xfrm>
            <a:off x="449989" y="227965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今年该企业亏损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D5121B-DB08-DE97-B4E1-6DA1C759626F}"/>
              </a:ext>
            </a:extLst>
          </p:cNvPr>
          <p:cNvSpPr txBox="1"/>
          <p:nvPr/>
        </p:nvSpPr>
        <p:spPr>
          <a:xfrm>
            <a:off x="449989" y="32306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吨棉纱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1B37F2-094E-B648-8E80-C763FAE06683}"/>
              </a:ext>
            </a:extLst>
          </p:cNvPr>
          <p:cNvSpPr txBox="1"/>
          <p:nvPr/>
        </p:nvSpPr>
        <p:spPr>
          <a:xfrm>
            <a:off x="449989" y="4181610"/>
            <a:ext cx="6901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某种机器零件比标准尺寸短了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003mm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817557-0059-D5B7-0B36-B5DFE77E5893}"/>
              </a:ext>
            </a:extLst>
          </p:cNvPr>
          <p:cNvSpPr txBox="1"/>
          <p:nvPr/>
        </p:nvSpPr>
        <p:spPr>
          <a:xfrm>
            <a:off x="449989" y="5132586"/>
            <a:ext cx="3540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温度下降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5" name="yt_shape_10635"/>
          <p:cNvSpPr txBox="1"/>
          <p:nvPr/>
        </p:nvSpPr>
        <p:spPr>
          <a:xfrm>
            <a:off x="540000" y="900000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36" name="yt_shape_10636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我们知道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的几何意义是数轴上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的对应点与原点之间的距离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8e04"/>
              </a:rPr>
              <a:t>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也可以说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对应点之间的距离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081b1"/>
              </a:rPr>
              <a:t>这个结论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可以推广为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37" name="yt_shape_10637"/>
          <p:cNvSpPr txBox="1"/>
          <p:nvPr/>
        </p:nvSpPr>
        <p:spPr>
          <a:xfrm>
            <a:off x="540000" y="2818869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38" name="yt_shape_10638"/>
          <p:cNvSpPr txBox="1"/>
          <p:nvPr/>
        </p:nvSpPr>
        <p:spPr>
          <a:xfrm>
            <a:off x="540000" y="3298172"/>
            <a:ext cx="106968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在数轴上与原点距离为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39" name="yt_shape_10639"/>
          <p:cNvSpPr txBox="1"/>
          <p:nvPr/>
        </p:nvSpPr>
        <p:spPr>
          <a:xfrm>
            <a:off x="540000" y="3777475"/>
            <a:ext cx="53892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40" name="yt_shape_10640"/>
          <p:cNvSpPr txBox="1"/>
          <p:nvPr/>
        </p:nvSpPr>
        <p:spPr>
          <a:xfrm>
            <a:off x="540119" y="42567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对应的点的距离为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e85ac"/>
              </a:rPr>
              <a:t>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1" name="yt_shape_10641"/>
          <p:cNvSpPr txBox="1"/>
          <p:nvPr/>
        </p:nvSpPr>
        <p:spPr>
          <a:xfrm>
            <a:off x="540000" y="900000"/>
            <a:ext cx="938718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仿照材料中的解法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在数轴上与原点距离为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对应的点的距离为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032A10-1541-6E06-7AA4-1CF6D77AC46B}"/>
              </a:ext>
            </a:extLst>
          </p:cNvPr>
          <p:cNvSpPr txBox="1"/>
          <p:nvPr/>
        </p:nvSpPr>
        <p:spPr>
          <a:xfrm>
            <a:off x="449989" y="1804170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在数轴上与原点距离为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DE4811-9455-7690-A8EB-30E364B3BA9B}"/>
              </a:ext>
            </a:extLst>
          </p:cNvPr>
          <p:cNvSpPr txBox="1"/>
          <p:nvPr/>
        </p:nvSpPr>
        <p:spPr>
          <a:xfrm>
            <a:off x="449989" y="2279658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171F66-CCE6-1AA8-0558-90295CCE76D4}"/>
              </a:ext>
            </a:extLst>
          </p:cNvPr>
          <p:cNvSpPr txBox="1"/>
          <p:nvPr/>
        </p:nvSpPr>
        <p:spPr>
          <a:xfrm>
            <a:off x="449989" y="3230634"/>
            <a:ext cx="947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对应的点的距离为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的点表示的数为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44B61D-4E79-7883-5460-112208461FF5}"/>
              </a:ext>
            </a:extLst>
          </p:cNvPr>
          <p:cNvSpPr txBox="1"/>
          <p:nvPr/>
        </p:nvSpPr>
        <p:spPr>
          <a:xfrm>
            <a:off x="449989" y="3706122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1028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8</cp:revision>
  <dcterms:created xsi:type="dcterms:W3CDTF">2024-08-13T11:38:23Z</dcterms:created>
  <dcterms:modified xsi:type="dcterms:W3CDTF">2024-08-14T09:31:25Z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