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6" r:id="rId3"/>
    <p:sldId id="395" r:id="rId4"/>
    <p:sldId id="394" r:id="rId5"/>
    <p:sldId id="393" r:id="rId6"/>
    <p:sldId id="392" r:id="rId7"/>
    <p:sldId id="391" r:id="rId8"/>
    <p:sldId id="390" r:id="rId9"/>
    <p:sldId id="389" r:id="rId10"/>
    <p:sldId id="388" r:id="rId11"/>
    <p:sldId id="397" r:id="rId12"/>
    <p:sldId id="385" r:id="rId13"/>
    <p:sldId id="384" r:id="rId14"/>
    <p:sldId id="383" r:id="rId15"/>
    <p:sldId id="382" r:id="rId16"/>
    <p:sldId id="380" r:id="rId17"/>
    <p:sldId id="379" r:id="rId18"/>
    <p:sldId id="378" r:id="rId19"/>
    <p:sldId id="377" r:id="rId20"/>
    <p:sldId id="375" r:id="rId21"/>
    <p:sldId id="373" r:id="rId22"/>
    <p:sldId id="372" r:id="rId23"/>
    <p:sldId id="371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23" autoAdjust="0"/>
    <p:restoredTop sz="94660" autoAdjust="0"/>
  </p:normalViewPr>
  <p:slideViewPr>
    <p:cSldViewPr showGuides="1">
      <p:cViewPr varScale="1">
        <p:scale>
          <a:sx n="104" d="100"/>
          <a:sy n="104" d="100"/>
        </p:scale>
        <p:origin x="612" y="10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44"/>
          <a:stretch>
            <a:fillRect/>
          </a:stretch>
        </p:blipFill>
        <p:spPr>
          <a:xfrm>
            <a:off x="1127448" y="2884583"/>
            <a:ext cx="10800000" cy="108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1828999"/>
            <a:ext cx="276190" cy="29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77142" y="2105195"/>
            <a:ext cx="419047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67619" y="3868489"/>
            <a:ext cx="1066666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9120"/>
            <a:ext cx="10800000" cy="1502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405714" y="4748328"/>
            <a:ext cx="590476" cy="30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77142" y="5513797"/>
            <a:ext cx="171428" cy="28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58095" y="1133214"/>
            <a:ext cx="1685714" cy="391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58095" y="1877177"/>
            <a:ext cx="1685714" cy="391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77142" y="2630677"/>
            <a:ext cx="1266666" cy="391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4920" y="4005064"/>
            <a:ext cx="7282159" cy="1945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5828" y="980500"/>
            <a:ext cx="5486104" cy="43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096000" y="980500"/>
            <a:ext cx="5486104" cy="43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17836" y="1659991"/>
            <a:ext cx="6630292" cy="417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248128" y="1708243"/>
            <a:ext cx="3805320" cy="43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17836" y="2370691"/>
            <a:ext cx="3805320" cy="43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67715" y="3011805"/>
            <a:ext cx="8517255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54837" y="3779340"/>
            <a:ext cx="8630583" cy="441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314815" y="3074670"/>
            <a:ext cx="1738630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bldLvl="0" animBg="1"/>
      <p:bldP spid="19" grpId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2643809" y="4442135"/>
            <a:ext cx="609523" cy="267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536160" y="4175128"/>
            <a:ext cx="1008112" cy="694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343472" y="3240292"/>
            <a:ext cx="2520280" cy="47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278565" y="2924944"/>
            <a:ext cx="3417835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0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3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376" y="1056929"/>
            <a:ext cx="10585176" cy="49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92151" y="1753583"/>
            <a:ext cx="7396047" cy="49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48270" y="2450237"/>
            <a:ext cx="10382648" cy="49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32378" y="3089610"/>
            <a:ext cx="10382648" cy="49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088198" y="1634945"/>
            <a:ext cx="3248744" cy="49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auto">
          <a:xfrm>
            <a:off x="1847528" y="3933056"/>
            <a:ext cx="915851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79376" y="5181026"/>
            <a:ext cx="10382648" cy="49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285013" y="3295496"/>
            <a:ext cx="2578739" cy="42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21489"/>
            <a:ext cx="10800000" cy="333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8857" y="1650669"/>
            <a:ext cx="333333" cy="286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76952" y="3550962"/>
            <a:ext cx="266666" cy="286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29"/>
          <a:stretch>
            <a:fillRect/>
          </a:stretch>
        </p:blipFill>
        <p:spPr>
          <a:xfrm>
            <a:off x="696000" y="836712"/>
            <a:ext cx="10800000" cy="58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448" y="2734339"/>
            <a:ext cx="4176463" cy="3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7126" y="3383857"/>
            <a:ext cx="3456384" cy="460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5532" y="4077072"/>
            <a:ext cx="31809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97126" y="4852634"/>
            <a:ext cx="64807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3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484" y="4509120"/>
            <a:ext cx="9289032" cy="1047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37603"/>
            <a:ext cx="10104761" cy="32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23580"/>
            <a:ext cx="8304761" cy="32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409558"/>
            <a:ext cx="4161904" cy="333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095535"/>
            <a:ext cx="10104761" cy="333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791040"/>
            <a:ext cx="3400000" cy="32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486546"/>
            <a:ext cx="3714285" cy="29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162996"/>
            <a:ext cx="10152380" cy="333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9376" y="5855960"/>
            <a:ext cx="1407901" cy="316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770888"/>
            <a:ext cx="7620844" cy="859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56649"/>
            <a:ext cx="7314285" cy="333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42600"/>
            <a:ext cx="8510440" cy="333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447290"/>
            <a:ext cx="590359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85585" y="2449830"/>
            <a:ext cx="440626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7715" y="3076575"/>
            <a:ext cx="8529320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4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0000" y="3203805"/>
            <a:ext cx="257142" cy="28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01" y="4437112"/>
            <a:ext cx="6672398" cy="678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9523" y="3211500"/>
            <a:ext cx="257142" cy="28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53333" y="5432924"/>
            <a:ext cx="1000000" cy="305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43809" y="5432924"/>
            <a:ext cx="666666" cy="305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01" y="6021288"/>
            <a:ext cx="6672398" cy="678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3340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5801" y="4489100"/>
            <a:ext cx="1804361" cy="328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8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076063"/>
            <a:ext cx="285714" cy="286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91428" y="2745730"/>
            <a:ext cx="285714" cy="286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2556276"/>
            <a:ext cx="285715" cy="286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1791933"/>
            <a:ext cx="295238" cy="286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5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518759"/>
            <a:ext cx="323809" cy="277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1104520"/>
            <a:ext cx="295238" cy="305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81904" y="3078311"/>
            <a:ext cx="285714" cy="305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066527"/>
            <a:ext cx="304761" cy="29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9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2857" y="1829647"/>
            <a:ext cx="295238" cy="30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jRjYjNlY2Q0OTZhMzE0MGQyMmQwMzExNjc3ZDdhOGM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59</cp:revision>
  <dcterms:created xsi:type="dcterms:W3CDTF">2015-09-16T06:52:00Z</dcterms:created>
  <dcterms:modified xsi:type="dcterms:W3CDTF">2024-08-12T12:59:08Z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2052-12.1.0.17827</vt:lpwstr>
  </property>
</Properties>
</file>