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86" r:id="rId23"/>
    <p:sldId id="366" r:id="rId24"/>
    <p:sldId id="365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649" y="2926564"/>
            <a:ext cx="10258701" cy="1004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90CFC-A7BF-5E03-A043-6FF034676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D341FC-06A5-8D68-36B5-F227C21D825E}"/>
              </a:ext>
            </a:extLst>
          </p:cNvPr>
          <p:cNvSpPr/>
          <p:nvPr/>
        </p:nvSpPr>
        <p:spPr bwMode="auto">
          <a:xfrm>
            <a:off x="9977142" y="2067119"/>
            <a:ext cx="380952" cy="390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02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42226-D15D-C88E-E9B7-605C9D6B2E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DBA8D9-D021-0305-E185-0DE276376B09}"/>
              </a:ext>
            </a:extLst>
          </p:cNvPr>
          <p:cNvSpPr/>
          <p:nvPr/>
        </p:nvSpPr>
        <p:spPr bwMode="auto">
          <a:xfrm>
            <a:off x="9310476" y="2852936"/>
            <a:ext cx="16820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D886B8-4126-0624-C2EA-D6F07796D728}"/>
              </a:ext>
            </a:extLst>
          </p:cNvPr>
          <p:cNvSpPr/>
          <p:nvPr/>
        </p:nvSpPr>
        <p:spPr bwMode="auto">
          <a:xfrm>
            <a:off x="1300952" y="3789040"/>
            <a:ext cx="29228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27AA4C-367B-EA14-7E4C-404FA1EF8D5B}"/>
              </a:ext>
            </a:extLst>
          </p:cNvPr>
          <p:cNvSpPr/>
          <p:nvPr/>
        </p:nvSpPr>
        <p:spPr bwMode="auto">
          <a:xfrm>
            <a:off x="5510476" y="4821688"/>
            <a:ext cx="304761" cy="381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0A7AE9-0FA6-00E7-20D7-58529B4C2BBE}"/>
              </a:ext>
            </a:extLst>
          </p:cNvPr>
          <p:cNvSpPr/>
          <p:nvPr/>
        </p:nvSpPr>
        <p:spPr bwMode="auto">
          <a:xfrm>
            <a:off x="8939047" y="4812157"/>
            <a:ext cx="304761" cy="381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E2C173-B885-7928-CB0B-43EF6D8D4519}"/>
              </a:ext>
            </a:extLst>
          </p:cNvPr>
          <p:cNvSpPr/>
          <p:nvPr/>
        </p:nvSpPr>
        <p:spPr bwMode="auto">
          <a:xfrm>
            <a:off x="2929523" y="5736710"/>
            <a:ext cx="552380" cy="390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9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2F33D-E2E1-3BBD-C523-E85F8151B2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F5ABE-02EF-C1FC-764F-EFAA69D97B0D}"/>
              </a:ext>
            </a:extLst>
          </p:cNvPr>
          <p:cNvSpPr/>
          <p:nvPr/>
        </p:nvSpPr>
        <p:spPr bwMode="auto">
          <a:xfrm>
            <a:off x="4834285" y="2067658"/>
            <a:ext cx="552380" cy="381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71EB2-61ED-55E8-806C-FD9C77CD0C36}"/>
              </a:ext>
            </a:extLst>
          </p:cNvPr>
          <p:cNvSpPr/>
          <p:nvPr/>
        </p:nvSpPr>
        <p:spPr bwMode="auto">
          <a:xfrm>
            <a:off x="7624761" y="4794909"/>
            <a:ext cx="2590476" cy="45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94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0D80F-0A56-20E0-E5AD-B6BA168386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1640" y="3125908"/>
            <a:ext cx="3240360" cy="231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9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28D58-EE1C-BA8A-D46C-DF96E91404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505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35DE02-98C6-2D89-0355-77B860717A19}"/>
              </a:ext>
            </a:extLst>
          </p:cNvPr>
          <p:cNvSpPr/>
          <p:nvPr/>
        </p:nvSpPr>
        <p:spPr bwMode="auto">
          <a:xfrm>
            <a:off x="685606" y="6136732"/>
            <a:ext cx="2527929" cy="369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27224"/>
            <a:ext cx="6624736" cy="337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2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CC0A4-D8D3-8A4B-8E9D-964C5DB13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73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E4CCEB9-74D2-EBAD-A4DB-7C4536022757}"/>
              </a:ext>
            </a:extLst>
          </p:cNvPr>
          <p:cNvSpPr/>
          <p:nvPr/>
        </p:nvSpPr>
        <p:spPr bwMode="auto">
          <a:xfrm>
            <a:off x="1343472" y="4595963"/>
            <a:ext cx="4608512" cy="371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E4CCEB9-74D2-EBAD-A4DB-7C4536022757}"/>
              </a:ext>
            </a:extLst>
          </p:cNvPr>
          <p:cNvSpPr/>
          <p:nvPr/>
        </p:nvSpPr>
        <p:spPr bwMode="auto">
          <a:xfrm>
            <a:off x="1453622" y="5257494"/>
            <a:ext cx="3764740" cy="47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E4CCEB9-74D2-EBAD-A4DB-7C4536022757}"/>
              </a:ext>
            </a:extLst>
          </p:cNvPr>
          <p:cNvSpPr/>
          <p:nvPr/>
        </p:nvSpPr>
        <p:spPr bwMode="auto">
          <a:xfrm>
            <a:off x="1453622" y="6028360"/>
            <a:ext cx="6298562" cy="56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89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2E973-EB7F-1AA1-861A-2D57CB40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251633-7A2B-9BC0-28DE-42EB782B0A7C}"/>
              </a:ext>
            </a:extLst>
          </p:cNvPr>
          <p:cNvSpPr/>
          <p:nvPr/>
        </p:nvSpPr>
        <p:spPr bwMode="auto">
          <a:xfrm>
            <a:off x="681904" y="999602"/>
            <a:ext cx="3829920" cy="485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ADA041-D77A-6192-F87F-109E528EADF9}"/>
              </a:ext>
            </a:extLst>
          </p:cNvPr>
          <p:cNvSpPr/>
          <p:nvPr/>
        </p:nvSpPr>
        <p:spPr bwMode="auto">
          <a:xfrm>
            <a:off x="681904" y="1772816"/>
            <a:ext cx="4333976" cy="98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79CBDD-88CB-8ED2-0307-463F84AB5F9A}"/>
              </a:ext>
            </a:extLst>
          </p:cNvPr>
          <p:cNvSpPr/>
          <p:nvPr/>
        </p:nvSpPr>
        <p:spPr bwMode="auto">
          <a:xfrm>
            <a:off x="681904" y="3201867"/>
            <a:ext cx="3761904" cy="362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A455B3-8AEE-AFD2-53E8-B49CD057A54E}"/>
              </a:ext>
            </a:extLst>
          </p:cNvPr>
          <p:cNvSpPr/>
          <p:nvPr/>
        </p:nvSpPr>
        <p:spPr bwMode="auto">
          <a:xfrm>
            <a:off x="681904" y="4040823"/>
            <a:ext cx="4189960" cy="375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1FB2A2E-7761-005C-481C-2EF4B142C911}"/>
              </a:ext>
            </a:extLst>
          </p:cNvPr>
          <p:cNvSpPr/>
          <p:nvPr/>
        </p:nvSpPr>
        <p:spPr bwMode="auto">
          <a:xfrm>
            <a:off x="681904" y="4841647"/>
            <a:ext cx="7430320" cy="39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868632"/>
            <a:ext cx="4962158" cy="1120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6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4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4A148-02F7-FD37-0BC3-C61115AEEB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79886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797152"/>
            <a:ext cx="5874795" cy="19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46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9991" y="976530"/>
            <a:ext cx="5934682" cy="191184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23F1F0E-2A33-1E59-3299-A2B35C25B8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DBDD91-7D1B-CACB-6FE6-F1F3EF4056E4}"/>
              </a:ext>
            </a:extLst>
          </p:cNvPr>
          <p:cNvSpPr/>
          <p:nvPr/>
        </p:nvSpPr>
        <p:spPr bwMode="auto">
          <a:xfrm>
            <a:off x="658572" y="1838712"/>
            <a:ext cx="5221404" cy="654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222144-9E8E-0FD2-6902-E0EC9B274844}"/>
              </a:ext>
            </a:extLst>
          </p:cNvPr>
          <p:cNvSpPr/>
          <p:nvPr/>
        </p:nvSpPr>
        <p:spPr bwMode="auto">
          <a:xfrm>
            <a:off x="658572" y="2769413"/>
            <a:ext cx="6229516" cy="515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D25BBCB-6D25-0080-9B6B-8412643808B7}"/>
              </a:ext>
            </a:extLst>
          </p:cNvPr>
          <p:cNvSpPr/>
          <p:nvPr/>
        </p:nvSpPr>
        <p:spPr bwMode="auto">
          <a:xfrm>
            <a:off x="735319" y="3521794"/>
            <a:ext cx="6008753" cy="69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2D2134C-E53C-3CAD-93F4-B12CCA9A7345}"/>
              </a:ext>
            </a:extLst>
          </p:cNvPr>
          <p:cNvSpPr/>
          <p:nvPr/>
        </p:nvSpPr>
        <p:spPr bwMode="auto">
          <a:xfrm>
            <a:off x="658572" y="4468730"/>
            <a:ext cx="5869476" cy="904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2D2134C-E53C-3CAD-93F4-B12CCA9A7345}"/>
              </a:ext>
            </a:extLst>
          </p:cNvPr>
          <p:cNvSpPr/>
          <p:nvPr/>
        </p:nvSpPr>
        <p:spPr bwMode="auto">
          <a:xfrm>
            <a:off x="735318" y="5733256"/>
            <a:ext cx="658481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827999"/>
            <a:ext cx="5564864" cy="199987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1" y="826021"/>
            <a:ext cx="6048672" cy="197356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DBDD91-7D1B-CACB-6FE6-F1F3EF4056E4}"/>
              </a:ext>
            </a:extLst>
          </p:cNvPr>
          <p:cNvSpPr/>
          <p:nvPr/>
        </p:nvSpPr>
        <p:spPr bwMode="auto">
          <a:xfrm>
            <a:off x="658572" y="989629"/>
            <a:ext cx="3709236" cy="654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30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20" grpId="0" animBg="1"/>
      <p:bldP spid="24" grpId="0" animBg="1"/>
      <p:bldP spid="26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DC2A7-95DF-846A-3C4D-51D5DDC61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06483"/>
            <a:ext cx="10800000" cy="5445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02EE08-9502-A5A4-9282-D1F9FB64F7C2}"/>
              </a:ext>
            </a:extLst>
          </p:cNvPr>
          <p:cNvSpPr/>
          <p:nvPr/>
        </p:nvSpPr>
        <p:spPr bwMode="auto">
          <a:xfrm>
            <a:off x="2962666" y="4473187"/>
            <a:ext cx="1047619" cy="457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85220A-6BA3-AC31-7B7E-24B13202D7CA}"/>
              </a:ext>
            </a:extLst>
          </p:cNvPr>
          <p:cNvSpPr/>
          <p:nvPr/>
        </p:nvSpPr>
        <p:spPr bwMode="auto">
          <a:xfrm>
            <a:off x="9857904" y="4520867"/>
            <a:ext cx="1019047" cy="381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B3BF53-116E-A909-AF0F-1658ABFB8C40}"/>
              </a:ext>
            </a:extLst>
          </p:cNvPr>
          <p:cNvSpPr/>
          <p:nvPr/>
        </p:nvSpPr>
        <p:spPr bwMode="auto">
          <a:xfrm>
            <a:off x="2391238" y="5369568"/>
            <a:ext cx="1066666" cy="486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037346"/>
            <a:ext cx="2762517" cy="182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4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51C32A-A269-3983-D1CF-B082FEDB73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4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F53BE-EE2A-EE50-078D-82E9FE5D18DD}"/>
              </a:ext>
            </a:extLst>
          </p:cNvPr>
          <p:cNvSpPr/>
          <p:nvPr/>
        </p:nvSpPr>
        <p:spPr bwMode="auto">
          <a:xfrm>
            <a:off x="9872380" y="2057791"/>
            <a:ext cx="419048" cy="381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9E132-B628-DB10-77A0-03CD7B3A81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272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7FFD1-73C2-5028-3C8A-41787EDB1B23}"/>
              </a:ext>
            </a:extLst>
          </p:cNvPr>
          <p:cNvSpPr/>
          <p:nvPr/>
        </p:nvSpPr>
        <p:spPr bwMode="auto">
          <a:xfrm>
            <a:off x="687804" y="3221834"/>
            <a:ext cx="4068319" cy="367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E24E8C-7CF5-C87A-2FC8-2D12C1868BFA}"/>
              </a:ext>
            </a:extLst>
          </p:cNvPr>
          <p:cNvSpPr/>
          <p:nvPr/>
        </p:nvSpPr>
        <p:spPr bwMode="auto">
          <a:xfrm>
            <a:off x="687805" y="3927011"/>
            <a:ext cx="3348261" cy="370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F830F0-5437-6D1F-0080-EC2437E69655}"/>
              </a:ext>
            </a:extLst>
          </p:cNvPr>
          <p:cNvSpPr/>
          <p:nvPr/>
        </p:nvSpPr>
        <p:spPr bwMode="auto">
          <a:xfrm>
            <a:off x="687805" y="4643406"/>
            <a:ext cx="3463979" cy="41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F1D56D-BB53-BA48-48BE-9C10AE1F69B6}"/>
              </a:ext>
            </a:extLst>
          </p:cNvPr>
          <p:cNvSpPr/>
          <p:nvPr/>
        </p:nvSpPr>
        <p:spPr bwMode="auto">
          <a:xfrm>
            <a:off x="687804" y="5343702"/>
            <a:ext cx="2887915" cy="34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4B63017-2C4D-94A1-2C0C-DD1683810C0D}"/>
              </a:ext>
            </a:extLst>
          </p:cNvPr>
          <p:cNvSpPr/>
          <p:nvPr/>
        </p:nvSpPr>
        <p:spPr bwMode="auto">
          <a:xfrm>
            <a:off x="687804" y="5966362"/>
            <a:ext cx="5264179" cy="447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AF830F0-5437-6D1F-0080-EC2437E69655}"/>
              </a:ext>
            </a:extLst>
          </p:cNvPr>
          <p:cNvSpPr/>
          <p:nvPr/>
        </p:nvSpPr>
        <p:spPr bwMode="auto">
          <a:xfrm>
            <a:off x="3607914" y="5334910"/>
            <a:ext cx="728465" cy="41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09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7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43D80-08CA-4802-15AB-12F54A13E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04664"/>
            <a:ext cx="89066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CD1808-4410-4A0E-0D14-D509DE03F812}"/>
              </a:ext>
            </a:extLst>
          </p:cNvPr>
          <p:cNvSpPr/>
          <p:nvPr/>
        </p:nvSpPr>
        <p:spPr bwMode="auto">
          <a:xfrm>
            <a:off x="4233751" y="4976519"/>
            <a:ext cx="282751" cy="31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4077072"/>
            <a:ext cx="5217636" cy="70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5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871E2-19E7-7C1B-0D99-D2C4E4D1E4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94"/>
          <a:stretch/>
        </p:blipFill>
        <p:spPr>
          <a:xfrm>
            <a:off x="753912" y="1230367"/>
            <a:ext cx="10800000" cy="288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A5D2CB-5B59-4FAC-3272-202E8651B805}"/>
              </a:ext>
            </a:extLst>
          </p:cNvPr>
          <p:cNvSpPr/>
          <p:nvPr/>
        </p:nvSpPr>
        <p:spPr bwMode="auto">
          <a:xfrm>
            <a:off x="715816" y="1340768"/>
            <a:ext cx="7790360" cy="471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4A39E6-CD51-B7B0-8837-5FFD69A209AA}"/>
              </a:ext>
            </a:extLst>
          </p:cNvPr>
          <p:cNvSpPr/>
          <p:nvPr/>
        </p:nvSpPr>
        <p:spPr bwMode="auto">
          <a:xfrm>
            <a:off x="715816" y="2072375"/>
            <a:ext cx="5352380" cy="534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FFF845-AD6E-9065-A78B-9D771FDEE338}"/>
              </a:ext>
            </a:extLst>
          </p:cNvPr>
          <p:cNvSpPr/>
          <p:nvPr/>
        </p:nvSpPr>
        <p:spPr bwMode="auto">
          <a:xfrm>
            <a:off x="715816" y="2822901"/>
            <a:ext cx="5630120" cy="63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7CEC1B-C25A-4D4A-D3B3-48039372F757}"/>
              </a:ext>
            </a:extLst>
          </p:cNvPr>
          <p:cNvSpPr/>
          <p:nvPr/>
        </p:nvSpPr>
        <p:spPr bwMode="auto">
          <a:xfrm>
            <a:off x="715816" y="3557184"/>
            <a:ext cx="3291952" cy="410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9378" y="4921878"/>
            <a:ext cx="5217636" cy="70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8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B803C-AEA7-149D-76E6-6A471702BE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720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g_16777215">
            <a:extLst>
              <a:ext uri="{FF2B5EF4-FFF2-40B4-BE49-F238E27FC236}">
                <a16:creationId xmlns:a16="http://schemas.microsoft.com/office/drawing/2014/main" id="{A4E407AE-918B-9B9A-3945-7BF4321985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" b="6181"/>
          <a:stretch/>
        </p:blipFill>
        <p:spPr>
          <a:xfrm>
            <a:off x="1625507" y="3268575"/>
            <a:ext cx="10325716" cy="3579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A9871E2-19E7-7C1B-0D99-D2C4E4D1E4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05"/>
          <a:stretch/>
        </p:blipFill>
        <p:spPr>
          <a:xfrm>
            <a:off x="1631504" y="801057"/>
            <a:ext cx="10202849" cy="2468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495" y="864380"/>
            <a:ext cx="616514" cy="505858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6B0875-F6CB-67AB-8A8F-03585B996C71}"/>
              </a:ext>
            </a:extLst>
          </p:cNvPr>
          <p:cNvSpPr/>
          <p:nvPr/>
        </p:nvSpPr>
        <p:spPr bwMode="auto">
          <a:xfrm>
            <a:off x="978495" y="864381"/>
            <a:ext cx="3243272" cy="505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877081B-07C3-1C59-CBA4-ABAC8AF53AC9}"/>
              </a:ext>
            </a:extLst>
          </p:cNvPr>
          <p:cNvSpPr/>
          <p:nvPr/>
        </p:nvSpPr>
        <p:spPr bwMode="auto">
          <a:xfrm>
            <a:off x="1588351" y="1546644"/>
            <a:ext cx="9186144" cy="585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2034122-B221-2B13-BA1B-2869C479B521}"/>
              </a:ext>
            </a:extLst>
          </p:cNvPr>
          <p:cNvSpPr/>
          <p:nvPr/>
        </p:nvSpPr>
        <p:spPr bwMode="auto">
          <a:xfrm>
            <a:off x="1615983" y="2318799"/>
            <a:ext cx="6566224" cy="1069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30727F0-A305-2309-2712-2B3571887894}"/>
              </a:ext>
            </a:extLst>
          </p:cNvPr>
          <p:cNvSpPr/>
          <p:nvPr/>
        </p:nvSpPr>
        <p:spPr bwMode="auto">
          <a:xfrm>
            <a:off x="1625507" y="3289201"/>
            <a:ext cx="402857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164A3CA-B373-D11F-7889-515699BA4115}"/>
              </a:ext>
            </a:extLst>
          </p:cNvPr>
          <p:cNvSpPr/>
          <p:nvPr/>
        </p:nvSpPr>
        <p:spPr bwMode="auto">
          <a:xfrm>
            <a:off x="3238255" y="3877140"/>
            <a:ext cx="3085714" cy="109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164A3CA-B373-D11F-7889-515699BA4115}"/>
              </a:ext>
            </a:extLst>
          </p:cNvPr>
          <p:cNvSpPr/>
          <p:nvPr/>
        </p:nvSpPr>
        <p:spPr bwMode="auto">
          <a:xfrm>
            <a:off x="3261741" y="5128467"/>
            <a:ext cx="3085714" cy="1204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30727F0-A305-2309-2712-2B3571887894}"/>
              </a:ext>
            </a:extLst>
          </p:cNvPr>
          <p:cNvSpPr/>
          <p:nvPr/>
        </p:nvSpPr>
        <p:spPr bwMode="auto">
          <a:xfrm>
            <a:off x="2940761" y="6390880"/>
            <a:ext cx="4028571" cy="413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7455" y="3525953"/>
            <a:ext cx="5217636" cy="70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8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24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97852-C7E4-FA59-4A29-81DFDE1E50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4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80AE7-D76D-D7AE-4A85-94EA10035AE3}"/>
              </a:ext>
            </a:extLst>
          </p:cNvPr>
          <p:cNvSpPr/>
          <p:nvPr/>
        </p:nvSpPr>
        <p:spPr bwMode="auto">
          <a:xfrm>
            <a:off x="9939047" y="2029507"/>
            <a:ext cx="342857" cy="381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96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80E7E-DBF7-229F-7289-031C34DB16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504BC0-3931-5BA8-41EE-E7DFE2F1E74E}"/>
              </a:ext>
            </a:extLst>
          </p:cNvPr>
          <p:cNvSpPr/>
          <p:nvPr/>
        </p:nvSpPr>
        <p:spPr bwMode="auto">
          <a:xfrm>
            <a:off x="9910476" y="1123312"/>
            <a:ext cx="361904" cy="400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56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65AD1-BD53-105D-32B7-0BAB6D7766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0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47B5C8-C806-4607-DCB7-9AEE60356A1D}"/>
              </a:ext>
            </a:extLst>
          </p:cNvPr>
          <p:cNvSpPr/>
          <p:nvPr/>
        </p:nvSpPr>
        <p:spPr bwMode="auto">
          <a:xfrm>
            <a:off x="9920000" y="1152244"/>
            <a:ext cx="371428" cy="38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57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A507E-6B88-C371-F723-A93AD8A190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0CBC1-718C-C93C-C465-72282BDE98CA}"/>
              </a:ext>
            </a:extLst>
          </p:cNvPr>
          <p:cNvSpPr/>
          <p:nvPr/>
        </p:nvSpPr>
        <p:spPr bwMode="auto">
          <a:xfrm>
            <a:off x="9929523" y="1132760"/>
            <a:ext cx="342858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7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A0198-35FB-33D7-67D6-8DDF32676F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0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408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92EBC-6DF1-2141-7D1D-3B16CFA28B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0F8C9-F334-8E31-C528-6BF80E943662}"/>
              </a:ext>
            </a:extLst>
          </p:cNvPr>
          <p:cNvSpPr/>
          <p:nvPr/>
        </p:nvSpPr>
        <p:spPr bwMode="auto">
          <a:xfrm>
            <a:off x="9434285" y="4871392"/>
            <a:ext cx="361905" cy="400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8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EC0F9-7276-83CC-92AD-40202A50C3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F5EC57-D07D-22C7-4D16-69F59529256E}"/>
              </a:ext>
            </a:extLst>
          </p:cNvPr>
          <p:cNvSpPr/>
          <p:nvPr/>
        </p:nvSpPr>
        <p:spPr bwMode="auto">
          <a:xfrm>
            <a:off x="9967619" y="3002171"/>
            <a:ext cx="361904" cy="40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23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52</cp:revision>
  <dcterms:created xsi:type="dcterms:W3CDTF">2015-09-16T06:52:26Z</dcterms:created>
  <dcterms:modified xsi:type="dcterms:W3CDTF">2024-08-12T13:46:15Z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