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91" r:id="rId4"/>
    <p:sldId id="390" r:id="rId5"/>
    <p:sldId id="389" r:id="rId6"/>
    <p:sldId id="388" r:id="rId7"/>
    <p:sldId id="387" r:id="rId8"/>
    <p:sldId id="386" r:id="rId9"/>
    <p:sldId id="385" r:id="rId10"/>
    <p:sldId id="384" r:id="rId11"/>
    <p:sldId id="383" r:id="rId12"/>
    <p:sldId id="382" r:id="rId13"/>
    <p:sldId id="381" r:id="rId14"/>
    <p:sldId id="379" r:id="rId15"/>
    <p:sldId id="378" r:id="rId16"/>
    <p:sldId id="377" r:id="rId17"/>
    <p:sldId id="376" r:id="rId18"/>
    <p:sldId id="374" r:id="rId19"/>
    <p:sldId id="372" r:id="rId20"/>
    <p:sldId id="371" r:id="rId21"/>
    <p:sldId id="370" r:id="rId22"/>
    <p:sldId id="369" r:id="rId23"/>
    <p:sldId id="368" r:id="rId24"/>
    <p:sldId id="367" r:id="rId25"/>
    <p:sldId id="366" r:id="rId26"/>
    <p:sldId id="365" r:id="rId27"/>
    <p:sldId id="364" r:id="rId2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19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899" y="2945776"/>
            <a:ext cx="9952201" cy="966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63C0DE-5770-D49A-E2AB-00A305AAB6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86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CCFB0C-4007-A279-DF68-9DE18B85645A}"/>
              </a:ext>
            </a:extLst>
          </p:cNvPr>
          <p:cNvSpPr/>
          <p:nvPr/>
        </p:nvSpPr>
        <p:spPr bwMode="auto">
          <a:xfrm>
            <a:off x="8072380" y="3144864"/>
            <a:ext cx="342858" cy="381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E8295A-3CE0-E6C7-0FD2-12839F6D0DC1}"/>
              </a:ext>
            </a:extLst>
          </p:cNvPr>
          <p:cNvSpPr/>
          <p:nvPr/>
        </p:nvSpPr>
        <p:spPr bwMode="auto">
          <a:xfrm>
            <a:off x="8224761" y="5147094"/>
            <a:ext cx="314284" cy="381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67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94EA67-91A8-B8AA-0DD4-5DE6F8A737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8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947" y="4941168"/>
            <a:ext cx="5714106" cy="1356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947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8FD35B-9B37-5D5E-85E3-84178CF638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37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51E062-F236-C093-8D33-D550BA3C4963}"/>
              </a:ext>
            </a:extLst>
          </p:cNvPr>
          <p:cNvSpPr/>
          <p:nvPr/>
        </p:nvSpPr>
        <p:spPr bwMode="auto">
          <a:xfrm>
            <a:off x="7272380" y="3187513"/>
            <a:ext cx="314285" cy="382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521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7B8985-53EF-A581-41D8-8C10EA72B0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6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C6C06C-5260-8BAC-8207-2FE3C0A26D2B}"/>
              </a:ext>
            </a:extLst>
          </p:cNvPr>
          <p:cNvSpPr/>
          <p:nvPr/>
        </p:nvSpPr>
        <p:spPr bwMode="auto">
          <a:xfrm>
            <a:off x="1487488" y="4725144"/>
            <a:ext cx="2584892" cy="648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192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641227-9259-7CBA-D0B9-9566112228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25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CC6C06C-5260-8BAC-8207-2FE3C0A26D2B}"/>
              </a:ext>
            </a:extLst>
          </p:cNvPr>
          <p:cNvSpPr/>
          <p:nvPr/>
        </p:nvSpPr>
        <p:spPr bwMode="auto">
          <a:xfrm>
            <a:off x="623392" y="1988839"/>
            <a:ext cx="7128792" cy="497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CC6C06C-5260-8BAC-8207-2FE3C0A26D2B}"/>
              </a:ext>
            </a:extLst>
          </p:cNvPr>
          <p:cNvSpPr/>
          <p:nvPr/>
        </p:nvSpPr>
        <p:spPr bwMode="auto">
          <a:xfrm>
            <a:off x="1271464" y="3022655"/>
            <a:ext cx="6298608" cy="497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CC6C06C-5260-8BAC-8207-2FE3C0A26D2B}"/>
              </a:ext>
            </a:extLst>
          </p:cNvPr>
          <p:cNvSpPr/>
          <p:nvPr/>
        </p:nvSpPr>
        <p:spPr bwMode="auto">
          <a:xfrm>
            <a:off x="1048693" y="3933056"/>
            <a:ext cx="6298608" cy="497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633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6CD6E6-72B8-C774-9075-B07C2A4E64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6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CC6C06C-5260-8BAC-8207-2FE3C0A26D2B}"/>
              </a:ext>
            </a:extLst>
          </p:cNvPr>
          <p:cNvSpPr/>
          <p:nvPr/>
        </p:nvSpPr>
        <p:spPr bwMode="auto">
          <a:xfrm>
            <a:off x="720000" y="2497560"/>
            <a:ext cx="6850071" cy="1003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CC6C06C-5260-8BAC-8207-2FE3C0A26D2B}"/>
              </a:ext>
            </a:extLst>
          </p:cNvPr>
          <p:cNvSpPr/>
          <p:nvPr/>
        </p:nvSpPr>
        <p:spPr bwMode="auto">
          <a:xfrm>
            <a:off x="1271464" y="3963976"/>
            <a:ext cx="6298608" cy="497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621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2ED631-667E-E386-DB8E-63F6FB4828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14"/>
          <a:stretch/>
        </p:blipFill>
        <p:spPr>
          <a:xfrm>
            <a:off x="767408" y="1124744"/>
            <a:ext cx="10800000" cy="361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CC6C06C-5260-8BAC-8207-2FE3C0A26D2B}"/>
              </a:ext>
            </a:extLst>
          </p:cNvPr>
          <p:cNvSpPr/>
          <p:nvPr/>
        </p:nvSpPr>
        <p:spPr bwMode="auto">
          <a:xfrm>
            <a:off x="767408" y="2336423"/>
            <a:ext cx="6922079" cy="497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CC6C06C-5260-8BAC-8207-2FE3C0A26D2B}"/>
              </a:ext>
            </a:extLst>
          </p:cNvPr>
          <p:cNvSpPr/>
          <p:nvPr/>
        </p:nvSpPr>
        <p:spPr bwMode="auto">
          <a:xfrm>
            <a:off x="1125642" y="3203410"/>
            <a:ext cx="6298608" cy="497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53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9DB69E-3DEB-5F0D-1B94-D2D23B0E6A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7566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CC6C06C-5260-8BAC-8207-2FE3C0A26D2B}"/>
              </a:ext>
            </a:extLst>
          </p:cNvPr>
          <p:cNvSpPr/>
          <p:nvPr/>
        </p:nvSpPr>
        <p:spPr bwMode="auto">
          <a:xfrm>
            <a:off x="1343472" y="3216019"/>
            <a:ext cx="6946680" cy="933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CC6C06C-5260-8BAC-8207-2FE3C0A26D2B}"/>
              </a:ext>
            </a:extLst>
          </p:cNvPr>
          <p:cNvSpPr/>
          <p:nvPr/>
        </p:nvSpPr>
        <p:spPr bwMode="auto">
          <a:xfrm>
            <a:off x="1775520" y="4548216"/>
            <a:ext cx="6298608" cy="82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6CC6C06C-5260-8BAC-8207-2FE3C0A26D2B}"/>
              </a:ext>
            </a:extLst>
          </p:cNvPr>
          <p:cNvSpPr/>
          <p:nvPr/>
        </p:nvSpPr>
        <p:spPr bwMode="auto">
          <a:xfrm>
            <a:off x="1559496" y="5661248"/>
            <a:ext cx="6298608" cy="905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5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B57BE4-5D6E-B6BB-AD4E-9600B819CD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02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CC6C06C-5260-8BAC-8207-2FE3C0A26D2B}"/>
              </a:ext>
            </a:extLst>
          </p:cNvPr>
          <p:cNvSpPr/>
          <p:nvPr/>
        </p:nvSpPr>
        <p:spPr bwMode="auto">
          <a:xfrm>
            <a:off x="767408" y="2601755"/>
            <a:ext cx="7560839" cy="971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CC6C06C-5260-8BAC-8207-2FE3C0A26D2B}"/>
              </a:ext>
            </a:extLst>
          </p:cNvPr>
          <p:cNvSpPr/>
          <p:nvPr/>
        </p:nvSpPr>
        <p:spPr bwMode="auto">
          <a:xfrm>
            <a:off x="1343472" y="3988520"/>
            <a:ext cx="6298608" cy="1024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CC6C06C-5260-8BAC-8207-2FE3C0A26D2B}"/>
              </a:ext>
            </a:extLst>
          </p:cNvPr>
          <p:cNvSpPr/>
          <p:nvPr/>
        </p:nvSpPr>
        <p:spPr bwMode="auto">
          <a:xfrm>
            <a:off x="1271464" y="5428680"/>
            <a:ext cx="6298608" cy="497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822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7C0A9B-5C06-EB61-D0BD-31AA81DA20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54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6190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D31315-D043-1CBF-ED94-71EB302DF1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23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E70AC3-5656-F6D2-B42D-D5E70210DBEC}"/>
              </a:ext>
            </a:extLst>
          </p:cNvPr>
          <p:cNvSpPr/>
          <p:nvPr/>
        </p:nvSpPr>
        <p:spPr bwMode="auto">
          <a:xfrm>
            <a:off x="9872380" y="2151886"/>
            <a:ext cx="428571" cy="380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D33146F-7F78-62C6-0A88-C46C97DC55C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358" y="3617948"/>
            <a:ext cx="10800000" cy="2915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23A38D-3A99-B419-D8BE-F7B312552A3A}"/>
              </a:ext>
            </a:extLst>
          </p:cNvPr>
          <p:cNvSpPr/>
          <p:nvPr/>
        </p:nvSpPr>
        <p:spPr bwMode="auto">
          <a:xfrm>
            <a:off x="9972405" y="3960987"/>
            <a:ext cx="342857" cy="390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B72FEC-1E4A-5876-C85F-C0C1F0438F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0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B4F3E6-B071-FDD2-596B-76D09ED57268}"/>
              </a:ext>
            </a:extLst>
          </p:cNvPr>
          <p:cNvSpPr/>
          <p:nvPr/>
        </p:nvSpPr>
        <p:spPr bwMode="auto">
          <a:xfrm>
            <a:off x="720000" y="1161736"/>
            <a:ext cx="8760375" cy="611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AF1DDE-2D46-DCFE-DA6A-13D30445FDB7}"/>
              </a:ext>
            </a:extLst>
          </p:cNvPr>
          <p:cNvSpPr/>
          <p:nvPr/>
        </p:nvSpPr>
        <p:spPr bwMode="auto">
          <a:xfrm>
            <a:off x="681904" y="2077132"/>
            <a:ext cx="4477992" cy="343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0E7FB0C-D08A-3884-F3DF-0A49AB147191}"/>
              </a:ext>
            </a:extLst>
          </p:cNvPr>
          <p:cNvSpPr/>
          <p:nvPr/>
        </p:nvSpPr>
        <p:spPr bwMode="auto">
          <a:xfrm>
            <a:off x="681904" y="2954386"/>
            <a:ext cx="6422208" cy="400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3EA003D-CBFB-DA29-2F84-CAA771DF39E4}"/>
              </a:ext>
            </a:extLst>
          </p:cNvPr>
          <p:cNvSpPr/>
          <p:nvPr/>
        </p:nvSpPr>
        <p:spPr bwMode="auto">
          <a:xfrm>
            <a:off x="681904" y="3831640"/>
            <a:ext cx="7574336" cy="429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825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D5EDBB-CF44-AE9B-B137-B67321D81D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6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C88440-712E-FA33-59F6-EB35B7FE1122}"/>
              </a:ext>
            </a:extLst>
          </p:cNvPr>
          <p:cNvSpPr/>
          <p:nvPr/>
        </p:nvSpPr>
        <p:spPr bwMode="auto">
          <a:xfrm>
            <a:off x="681904" y="951899"/>
            <a:ext cx="5630120" cy="604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7A65BE-632E-B947-37DA-1595E0EC0492}"/>
              </a:ext>
            </a:extLst>
          </p:cNvPr>
          <p:cNvSpPr/>
          <p:nvPr/>
        </p:nvSpPr>
        <p:spPr bwMode="auto">
          <a:xfrm>
            <a:off x="681904" y="1885917"/>
            <a:ext cx="4405984" cy="534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4DFCB06-A118-8019-E6D4-9FCEF4F6603B}"/>
              </a:ext>
            </a:extLst>
          </p:cNvPr>
          <p:cNvSpPr/>
          <p:nvPr/>
        </p:nvSpPr>
        <p:spPr bwMode="auto">
          <a:xfrm>
            <a:off x="681904" y="2810404"/>
            <a:ext cx="8150400" cy="474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4DFCB06-A118-8019-E6D4-9FCEF4F6603B}"/>
              </a:ext>
            </a:extLst>
          </p:cNvPr>
          <p:cNvSpPr/>
          <p:nvPr/>
        </p:nvSpPr>
        <p:spPr bwMode="auto">
          <a:xfrm>
            <a:off x="839416" y="3674499"/>
            <a:ext cx="8150400" cy="474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A4DFCB06-A118-8019-E6D4-9FCEF4F6603B}"/>
              </a:ext>
            </a:extLst>
          </p:cNvPr>
          <p:cNvSpPr/>
          <p:nvPr/>
        </p:nvSpPr>
        <p:spPr bwMode="auto">
          <a:xfrm>
            <a:off x="839416" y="4538594"/>
            <a:ext cx="8150400" cy="474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619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23" grpId="0" animBg="1"/>
      <p:bldP spid="2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01C713-7DF4-F6E6-435A-FD22A4E157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0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37641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086AAF-74C6-F87A-A261-DA7FA8FBD6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3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410C24D-6C01-549E-EA1D-97989FBDC80A}"/>
              </a:ext>
            </a:extLst>
          </p:cNvPr>
          <p:cNvSpPr/>
          <p:nvPr/>
        </p:nvSpPr>
        <p:spPr bwMode="auto">
          <a:xfrm>
            <a:off x="720000" y="980728"/>
            <a:ext cx="7536240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410C24D-6C01-549E-EA1D-97989FBDC80A}"/>
              </a:ext>
            </a:extLst>
          </p:cNvPr>
          <p:cNvSpPr/>
          <p:nvPr/>
        </p:nvSpPr>
        <p:spPr bwMode="auto">
          <a:xfrm>
            <a:off x="2495600" y="2492896"/>
            <a:ext cx="216024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410C24D-6C01-549E-EA1D-97989FBDC80A}"/>
              </a:ext>
            </a:extLst>
          </p:cNvPr>
          <p:cNvSpPr/>
          <p:nvPr/>
        </p:nvSpPr>
        <p:spPr bwMode="auto">
          <a:xfrm>
            <a:off x="2495600" y="3356992"/>
            <a:ext cx="216024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33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841D72-FAD5-3369-47D0-BE391D78A2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0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0486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018176-445E-B486-2887-CEA913F590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10800000" cy="3316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77234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B5148B-7105-89B5-ADB8-2CD835D9E4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16" y="764704"/>
            <a:ext cx="10800000" cy="5576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0018176-445E-B486-2887-CEA913F590C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016" y="5414125"/>
            <a:ext cx="4610062" cy="1415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68256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106B06-7212-CEAE-17A7-395977EE99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0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67BE34-0E48-0E0E-0BD2-24F8E3837948}"/>
              </a:ext>
            </a:extLst>
          </p:cNvPr>
          <p:cNvSpPr/>
          <p:nvPr/>
        </p:nvSpPr>
        <p:spPr bwMode="auto">
          <a:xfrm>
            <a:off x="681904" y="1132891"/>
            <a:ext cx="9000000" cy="409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D05150-9927-8441-4C3D-BDE6B60C7240}"/>
              </a:ext>
            </a:extLst>
          </p:cNvPr>
          <p:cNvSpPr/>
          <p:nvPr/>
        </p:nvSpPr>
        <p:spPr bwMode="auto">
          <a:xfrm>
            <a:off x="681904" y="2028511"/>
            <a:ext cx="9662568" cy="419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54F7884-F7D2-9EFF-40C2-84DBBF17311B}"/>
              </a:ext>
            </a:extLst>
          </p:cNvPr>
          <p:cNvSpPr/>
          <p:nvPr/>
        </p:nvSpPr>
        <p:spPr bwMode="auto">
          <a:xfrm>
            <a:off x="681904" y="2943188"/>
            <a:ext cx="1597672" cy="333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245F966-62CC-5486-EC40-2CE90922AEEB}"/>
              </a:ext>
            </a:extLst>
          </p:cNvPr>
          <p:cNvSpPr/>
          <p:nvPr/>
        </p:nvSpPr>
        <p:spPr bwMode="auto">
          <a:xfrm>
            <a:off x="681904" y="3819753"/>
            <a:ext cx="5198072" cy="352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74410A3-DD29-15C5-35C6-4A2BC7D99790}"/>
              </a:ext>
            </a:extLst>
          </p:cNvPr>
          <p:cNvSpPr/>
          <p:nvPr/>
        </p:nvSpPr>
        <p:spPr bwMode="auto">
          <a:xfrm>
            <a:off x="681904" y="4658206"/>
            <a:ext cx="9806584" cy="409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29BE4EAD-B27C-5FA2-8C24-89539593CCFF}"/>
              </a:ext>
            </a:extLst>
          </p:cNvPr>
          <p:cNvSpPr/>
          <p:nvPr/>
        </p:nvSpPr>
        <p:spPr bwMode="auto">
          <a:xfrm>
            <a:off x="681904" y="5591938"/>
            <a:ext cx="695238" cy="333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img_16777215">
            <a:extLst>
              <a:ext uri="{FF2B5EF4-FFF2-40B4-BE49-F238E27FC236}">
                <a16:creationId xmlns:a16="http://schemas.microsoft.com/office/drawing/2014/main" id="{60018176-445E-B486-2887-CEA913F590C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3009" y="5264663"/>
            <a:ext cx="4968552" cy="1525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27662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2" grpId="0" animBg="1"/>
      <p:bldP spid="14" grpId="0" animBg="1"/>
      <p:bldP spid="17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C27082-D992-4883-7FA7-E01453BBE5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39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2A4833-BE36-EC6E-4418-867D5AE0F618}"/>
              </a:ext>
            </a:extLst>
          </p:cNvPr>
          <p:cNvSpPr/>
          <p:nvPr/>
        </p:nvSpPr>
        <p:spPr bwMode="auto">
          <a:xfrm>
            <a:off x="9891428" y="1170957"/>
            <a:ext cx="419047" cy="390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CD4552-1BE2-2F6D-FCFC-6DE196796275}"/>
              </a:ext>
            </a:extLst>
          </p:cNvPr>
          <p:cNvSpPr/>
          <p:nvPr/>
        </p:nvSpPr>
        <p:spPr bwMode="auto">
          <a:xfrm>
            <a:off x="9920000" y="4086103"/>
            <a:ext cx="361904" cy="390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363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32710D-119C-3CB3-6E37-D3B3E85777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0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991675-2974-64C7-DBE2-ED07F547774E}"/>
              </a:ext>
            </a:extLst>
          </p:cNvPr>
          <p:cNvSpPr/>
          <p:nvPr/>
        </p:nvSpPr>
        <p:spPr bwMode="auto">
          <a:xfrm>
            <a:off x="9929523" y="2134077"/>
            <a:ext cx="342858" cy="381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518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853B6A-C896-60FF-DA8A-5B3C5324F4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5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05610D-C3C8-A5FF-34DB-03CB95582E96}"/>
              </a:ext>
            </a:extLst>
          </p:cNvPr>
          <p:cNvSpPr/>
          <p:nvPr/>
        </p:nvSpPr>
        <p:spPr bwMode="auto">
          <a:xfrm>
            <a:off x="9910476" y="2133455"/>
            <a:ext cx="361904" cy="400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679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64FE35-998B-EFAF-0D94-1C913F45A2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9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4A97D2-9BC4-7C5E-6BB0-30886F5A18BE}"/>
              </a:ext>
            </a:extLst>
          </p:cNvPr>
          <p:cNvSpPr/>
          <p:nvPr/>
        </p:nvSpPr>
        <p:spPr bwMode="auto">
          <a:xfrm>
            <a:off x="9881904" y="2143880"/>
            <a:ext cx="419047" cy="381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708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DD9055-7575-27EF-86A0-77E39D46EF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849"/>
          <a:stretch/>
        </p:blipFill>
        <p:spPr>
          <a:xfrm>
            <a:off x="551384" y="1036749"/>
            <a:ext cx="10800000" cy="2952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0406" y="4581128"/>
            <a:ext cx="7811188" cy="111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48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C0774B-BE53-3D5D-E584-0A9403E683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1970978"/>
            <a:ext cx="9889193" cy="2916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3DD9055-7575-27EF-86A0-77E39D46EF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151"/>
          <a:stretch/>
        </p:blipFill>
        <p:spPr>
          <a:xfrm>
            <a:off x="551384" y="980728"/>
            <a:ext cx="10800000" cy="924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DDF55C-B1D0-6C8B-FBE0-E1A23FEFF346}"/>
              </a:ext>
            </a:extLst>
          </p:cNvPr>
          <p:cNvSpPr/>
          <p:nvPr/>
        </p:nvSpPr>
        <p:spPr bwMode="auto">
          <a:xfrm>
            <a:off x="9767808" y="1268760"/>
            <a:ext cx="361904" cy="400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65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04D1F9-F1B8-BCE4-1861-1FC5389A2B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6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CB47C6-D245-8721-850F-F29ED4BA0EF3}"/>
              </a:ext>
            </a:extLst>
          </p:cNvPr>
          <p:cNvSpPr/>
          <p:nvPr/>
        </p:nvSpPr>
        <p:spPr bwMode="auto">
          <a:xfrm>
            <a:off x="7996190" y="3175580"/>
            <a:ext cx="2924346" cy="381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1C001A4-7AA2-215B-F82B-C28A685423DD}"/>
              </a:ext>
            </a:extLst>
          </p:cNvPr>
          <p:cNvSpPr/>
          <p:nvPr/>
        </p:nvSpPr>
        <p:spPr bwMode="auto">
          <a:xfrm>
            <a:off x="1281904" y="4177596"/>
            <a:ext cx="561904" cy="381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AF26D8B-2E8B-778E-18AA-74049A1620BF}"/>
              </a:ext>
            </a:extLst>
          </p:cNvPr>
          <p:cNvSpPr/>
          <p:nvPr/>
        </p:nvSpPr>
        <p:spPr bwMode="auto">
          <a:xfrm>
            <a:off x="4520000" y="4129881"/>
            <a:ext cx="3952264" cy="496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604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48</cp:revision>
  <dcterms:created xsi:type="dcterms:W3CDTF">2015-09-16T06:52:26Z</dcterms:created>
  <dcterms:modified xsi:type="dcterms:W3CDTF">2024-08-12T13:14:17Z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