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76" r:id="rId5"/>
    <p:sldId id="367" r:id="rId6"/>
    <p:sldId id="377" r:id="rId7"/>
    <p:sldId id="369" r:id="rId8"/>
    <p:sldId id="378" r:id="rId9"/>
    <p:sldId id="371" r:id="rId10"/>
    <p:sldId id="379" r:id="rId11"/>
    <p:sldId id="373" r:id="rId12"/>
    <p:sldId id="380" r:id="rId13"/>
    <p:sldId id="375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0.png"/><Relationship Id="rId2" Type="http://schemas.openxmlformats.org/officeDocument/2006/relationships/image" Target="../media/image3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4" name="yt_shape_11104"/>
          <p:cNvSpPr txBox="1"/>
          <p:nvPr/>
        </p:nvSpPr>
        <p:spPr>
          <a:xfrm>
            <a:off x="540000" y="90000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相反数结合法</a:t>
            </a:r>
          </a:p>
        </p:txBody>
      </p:sp>
      <p:sp>
        <p:nvSpPr>
          <p:cNvPr id="11105" name="yt_shape_11105"/>
          <p:cNvSpPr txBox="1"/>
          <p:nvPr/>
        </p:nvSpPr>
        <p:spPr>
          <a:xfrm>
            <a:off x="540000" y="1399565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106" name="yt_shape_11106"/>
          <p:cNvSpPr txBox="1"/>
          <p:nvPr/>
        </p:nvSpPr>
        <p:spPr>
          <a:xfrm>
            <a:off x="540000" y="1878868"/>
            <a:ext cx="73866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1107" name="yt_shape_11107"/>
          <p:cNvSpPr txBox="1"/>
          <p:nvPr/>
        </p:nvSpPr>
        <p:spPr>
          <a:xfrm>
            <a:off x="540000" y="2358171"/>
            <a:ext cx="507831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108" name="yt_shape_11108"/>
          <p:cNvSpPr txBox="1"/>
          <p:nvPr/>
        </p:nvSpPr>
        <p:spPr>
          <a:xfrm>
            <a:off x="540000" y="3797737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109" name="yt_shape_11109"/>
          <p:cNvSpPr txBox="1"/>
          <p:nvPr/>
        </p:nvSpPr>
        <p:spPr>
          <a:xfrm>
            <a:off x="540000" y="4277040"/>
            <a:ext cx="430887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267187">
            <a:extLst>
              <a:ext uri="{FF2B5EF4-FFF2-40B4-BE49-F238E27FC236}">
                <a16:creationId xmlns:a16="http://schemas.microsoft.com/office/drawing/2014/main" id="{0F04B7B0-5593-6421-C356-DC1FFD5C2C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FD4A26-20D0-F166-F996-6BDA3D71D446}"/>
              </a:ext>
            </a:extLst>
          </p:cNvPr>
          <p:cNvSpPr txBox="1"/>
          <p:nvPr/>
        </p:nvSpPr>
        <p:spPr>
          <a:xfrm>
            <a:off x="449989" y="2311365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2A383A-7E42-810D-A04C-5FB930ECE2DC}"/>
              </a:ext>
            </a:extLst>
          </p:cNvPr>
          <p:cNvSpPr txBox="1"/>
          <p:nvPr/>
        </p:nvSpPr>
        <p:spPr>
          <a:xfrm>
            <a:off x="1631504" y="2786853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D353C6-9190-8A86-50A9-5D8FC1F80A23}"/>
              </a:ext>
            </a:extLst>
          </p:cNvPr>
          <p:cNvSpPr txBox="1"/>
          <p:nvPr/>
        </p:nvSpPr>
        <p:spPr>
          <a:xfrm>
            <a:off x="1631504" y="326234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E48F800-4161-2140-CD6F-84102E62D959}"/>
              </a:ext>
            </a:extLst>
          </p:cNvPr>
          <p:cNvSpPr txBox="1"/>
          <p:nvPr/>
        </p:nvSpPr>
        <p:spPr>
          <a:xfrm>
            <a:off x="449989" y="4230234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18514EF-7A4E-0F6B-2359-2183F7260D74}"/>
              </a:ext>
            </a:extLst>
          </p:cNvPr>
          <p:cNvSpPr txBox="1"/>
          <p:nvPr/>
        </p:nvSpPr>
        <p:spPr>
          <a:xfrm>
            <a:off x="1631504" y="4705722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66CCE8-7118-F89A-9C8F-690D5C9DC673}"/>
              </a:ext>
            </a:extLst>
          </p:cNvPr>
          <p:cNvSpPr txBox="1"/>
          <p:nvPr/>
        </p:nvSpPr>
        <p:spPr>
          <a:xfrm>
            <a:off x="1631504" y="5181210"/>
            <a:ext cx="327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E40D8F2-3A41-D0B3-FAA1-6A58BED8BBC5}"/>
              </a:ext>
            </a:extLst>
          </p:cNvPr>
          <p:cNvSpPr txBox="1"/>
          <p:nvPr/>
        </p:nvSpPr>
        <p:spPr>
          <a:xfrm>
            <a:off x="1631504" y="565669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41B9C82-3FE1-AD38-E608-5AA60C0FD4A9}"/>
              </a:ext>
            </a:extLst>
          </p:cNvPr>
          <p:cNvSpPr txBox="1"/>
          <p:nvPr/>
        </p:nvSpPr>
        <p:spPr>
          <a:xfrm>
            <a:off x="1631504" y="613218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8" name="yt_shape_11148"/>
          <p:cNvSpPr txBox="1"/>
          <p:nvPr/>
        </p:nvSpPr>
        <p:spPr>
          <a:xfrm>
            <a:off x="540000" y="900000"/>
            <a:ext cx="449161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裂项相消法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供选做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149" name="yt_shape_11149"/>
          <p:cNvSpPr txBox="1"/>
          <p:nvPr/>
        </p:nvSpPr>
        <p:spPr>
          <a:xfrm>
            <a:off x="540000" y="1348777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观察下列等式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150" name="yt_shape_11150"/>
              <p:cNvSpPr txBox="1"/>
              <p:nvPr/>
            </p:nvSpPr>
            <p:spPr>
              <a:xfrm>
                <a:off x="540000" y="1781995"/>
                <a:ext cx="2992807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</p:txBody>
          </p:sp>
        </mc:Choice>
        <mc:Fallback>
          <p:sp>
            <p:nvSpPr>
              <p:cNvPr id="11150" name="yt_shape_111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81995"/>
                <a:ext cx="2992807" cy="638893"/>
              </a:xfrm>
              <a:prstGeom prst="rect">
                <a:avLst/>
              </a:prstGeom>
              <a:blipFill>
                <a:blip r:embed="rId2"/>
                <a:stretch>
                  <a:fillRect l="-204" r="-5092" b="-19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152" name="yt_shape_11152"/>
              <p:cNvSpPr txBox="1"/>
              <p:nvPr/>
            </p:nvSpPr>
            <p:spPr>
              <a:xfrm>
                <a:off x="540000" y="2420888"/>
                <a:ext cx="2992807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</p:txBody>
          </p:sp>
        </mc:Choice>
        <mc:Fallback>
          <p:sp>
            <p:nvSpPr>
              <p:cNvPr id="11152" name="yt_shape_111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20888"/>
                <a:ext cx="2992807" cy="641779"/>
              </a:xfrm>
              <a:prstGeom prst="rect">
                <a:avLst/>
              </a:prstGeom>
              <a:blipFill>
                <a:blip r:embed="rId3"/>
                <a:stretch>
                  <a:fillRect l="-204" r="-5092" b="-19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154" name="yt_shape_11154"/>
              <p:cNvSpPr txBox="1"/>
              <p:nvPr/>
            </p:nvSpPr>
            <p:spPr>
              <a:xfrm>
                <a:off x="540000" y="3068960"/>
                <a:ext cx="2838919" cy="6419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54" name="yt_shape_111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68960"/>
                <a:ext cx="2838919" cy="641971"/>
              </a:xfrm>
              <a:prstGeom prst="rect">
                <a:avLst/>
              </a:prstGeom>
              <a:blipFill>
                <a:blip r:embed="rId4"/>
                <a:stretch>
                  <a:fillRect l="-215" r="-5591" b="-9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56" name="yt_shape_11156"/>
          <p:cNvSpPr txBox="1"/>
          <p:nvPr/>
        </p:nvSpPr>
        <p:spPr>
          <a:xfrm>
            <a:off x="540000" y="3717032"/>
            <a:ext cx="30777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157" name="yt_shape_11157"/>
              <p:cNvSpPr txBox="1"/>
              <p:nvPr/>
            </p:nvSpPr>
            <p:spPr>
              <a:xfrm>
                <a:off x="540000" y="4005064"/>
                <a:ext cx="3087384" cy="6419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>
          <p:sp>
            <p:nvSpPr>
              <p:cNvPr id="11157" name="yt_shape_111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05064"/>
                <a:ext cx="3087384" cy="641971"/>
              </a:xfrm>
              <a:prstGeom prst="rect">
                <a:avLst/>
              </a:prstGeom>
              <a:blipFill>
                <a:blip r:embed="rId5"/>
                <a:stretch>
                  <a:fillRect l="-6126" b="-9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159" name="yt_shape_11159"/>
              <p:cNvSpPr txBox="1"/>
              <p:nvPr/>
            </p:nvSpPr>
            <p:spPr>
              <a:xfrm>
                <a:off x="540000" y="4653136"/>
                <a:ext cx="4736874" cy="6419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159" name="yt_shape_111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53136"/>
                <a:ext cx="4736874" cy="641971"/>
              </a:xfrm>
              <a:prstGeom prst="rect">
                <a:avLst/>
              </a:prstGeom>
              <a:blipFill>
                <a:blip r:embed="rId6"/>
                <a:stretch>
                  <a:fillRect r="-2831" b="-9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161" name="yt_shape_11161"/>
              <p:cNvSpPr txBox="1"/>
              <p:nvPr/>
            </p:nvSpPr>
            <p:spPr>
              <a:xfrm>
                <a:off x="540000" y="5301208"/>
                <a:ext cx="2601674" cy="6419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161" name="yt_shape_111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01208"/>
                <a:ext cx="2601674" cy="641971"/>
              </a:xfrm>
              <a:prstGeom prst="rect">
                <a:avLst/>
              </a:prstGeom>
              <a:blipFill>
                <a:blip r:embed="rId7"/>
                <a:stretch>
                  <a:fillRect r="-6103" b="-9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163" name="yt_shape_11163"/>
              <p:cNvSpPr txBox="1"/>
              <p:nvPr/>
            </p:nvSpPr>
            <p:spPr>
              <a:xfrm>
                <a:off x="540000" y="5949280"/>
                <a:ext cx="1202252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63" name="yt_shape_111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949280"/>
                <a:ext cx="1202252" cy="642740"/>
              </a:xfrm>
              <a:prstGeom prst="rect">
                <a:avLst/>
              </a:prstGeom>
              <a:blipFill>
                <a:blip r:embed="rId8"/>
                <a:stretch>
                  <a:fillRect r="-14213" b="-9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267616">
            <a:extLst>
              <a:ext uri="{FF2B5EF4-FFF2-40B4-BE49-F238E27FC236}">
                <a16:creationId xmlns:a16="http://schemas.microsoft.com/office/drawing/2014/main" id="{AA90F516-EBB6-9449-0632-6976D45F708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08720"/>
            <a:ext cx="1095567" cy="34162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65" name="yt_shape_11165"/>
              <p:cNvSpPr txBox="1"/>
              <p:nvPr/>
            </p:nvSpPr>
            <p:spPr>
              <a:xfrm>
                <a:off x="540000" y="900000"/>
                <a:ext cx="6581930" cy="38484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请按照上述方法计算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98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65" name="yt_shape_11165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81930" cy="3848489"/>
              </a:xfrm>
              <a:prstGeom prst="rect">
                <a:avLst/>
              </a:prstGeom>
              <a:blipFill>
                <a:blip r:embed="rId2"/>
                <a:stretch>
                  <a:fillRect l="-2873" t="-1426" r="-1761" b="-1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EDA1BDE-0605-A5D5-23D2-37019A2890EA}"/>
                  </a:ext>
                </a:extLst>
              </p:cNvPr>
              <p:cNvSpPr txBox="1"/>
              <p:nvPr/>
            </p:nvSpPr>
            <p:spPr>
              <a:xfrm>
                <a:off x="449989" y="2003370"/>
                <a:ext cx="6698362" cy="7682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＋…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}">
                <a:extLst>
                  <a:ext uri="{FF2B5EF4-FFF2-40B4-BE49-F238E27FC236}">
                    <a16:creationId xmlns:a16="http://schemas.microsoft.com/office/drawing/2014/main" id="{AEDA1BDE-0605-A5D5-23D2-37019A2890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370"/>
                <a:ext cx="6698362" cy="768299"/>
              </a:xfrm>
              <a:prstGeom prst="rect">
                <a:avLst/>
              </a:prstGeom>
              <a:blipFill>
                <a:blip r:embed="rId3"/>
                <a:stretch>
                  <a:fillRect l="-1456" r="-1274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A6F3E83-5229-5A93-922E-E87B9CB2AA8E}"/>
                  </a:ext>
                </a:extLst>
              </p:cNvPr>
              <p:cNvSpPr txBox="1"/>
              <p:nvPr/>
            </p:nvSpPr>
            <p:spPr>
              <a:xfrm>
                <a:off x="1631504" y="2678057"/>
                <a:ext cx="2632774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A6F3E83-5229-5A93-922E-E87B9CB2AA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678057"/>
                <a:ext cx="2632774" cy="768046"/>
              </a:xfrm>
              <a:prstGeom prst="rect">
                <a:avLst/>
              </a:prstGeom>
              <a:blipFill>
                <a:blip r:embed="rId4"/>
                <a:stretch>
                  <a:fillRect l="-3704" r="-347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0E0318E-FE2A-FC35-6CA3-738DA6C25134}"/>
                  </a:ext>
                </a:extLst>
              </p:cNvPr>
              <p:cNvSpPr txBox="1"/>
              <p:nvPr/>
            </p:nvSpPr>
            <p:spPr>
              <a:xfrm>
                <a:off x="1631504" y="3352491"/>
                <a:ext cx="1494537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0E0318E-FE2A-FC35-6CA3-738DA6C251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352491"/>
                <a:ext cx="1494537" cy="769061"/>
              </a:xfrm>
              <a:prstGeom prst="rect">
                <a:avLst/>
              </a:prstGeom>
              <a:blipFill>
                <a:blip r:embed="rId5"/>
                <a:stretch>
                  <a:fillRect l="-6531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B09FE46-5329-83AA-4824-485B8BB0390A}"/>
                  </a:ext>
                </a:extLst>
              </p:cNvPr>
              <p:cNvSpPr txBox="1"/>
              <p:nvPr/>
            </p:nvSpPr>
            <p:spPr>
              <a:xfrm>
                <a:off x="1631504" y="4027940"/>
                <a:ext cx="111829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B09FE46-5329-83AA-4824-485B8BB039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027940"/>
                <a:ext cx="1118299" cy="730136"/>
              </a:xfrm>
              <a:prstGeom prst="rect">
                <a:avLst/>
              </a:prstGeom>
              <a:blipFill>
                <a:blip r:embed="rId6"/>
                <a:stretch>
                  <a:fillRect l="-8743" r="-8743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70" name="yt_shape_11170"/>
              <p:cNvSpPr txBox="1"/>
              <p:nvPr/>
            </p:nvSpPr>
            <p:spPr>
              <a:xfrm>
                <a:off x="540000" y="900000"/>
                <a:ext cx="7266413" cy="33658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70" name="yt_shape_11170" descr="{&quot;rangeId&quot;:13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266413" cy="3365858"/>
              </a:xfrm>
              <a:prstGeom prst="rect">
                <a:avLst/>
              </a:prstGeom>
              <a:blipFill>
                <a:blip r:embed="rId2"/>
                <a:stretch>
                  <a:fillRect l="-2601" r="-1510" b="-12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C2F9040-1492-F421-D25B-C9E3163E59E2}"/>
                  </a:ext>
                </a:extLst>
              </p:cNvPr>
              <p:cNvSpPr txBox="1"/>
              <p:nvPr/>
            </p:nvSpPr>
            <p:spPr>
              <a:xfrm>
                <a:off x="449989" y="1527628"/>
                <a:ext cx="5191823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pageBreak': True, 'mathAnswerShape': 1}">
                <a:extLst>
                  <a:ext uri="{FF2B5EF4-FFF2-40B4-BE49-F238E27FC236}">
                    <a16:creationId xmlns:a16="http://schemas.microsoft.com/office/drawing/2014/main" id="{FC2F9040-1492-F421-D25B-C9E3163E59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628"/>
                <a:ext cx="5191823" cy="768045"/>
              </a:xfrm>
              <a:prstGeom prst="rect">
                <a:avLst/>
              </a:prstGeom>
              <a:blipFill>
                <a:blip r:embed="rId3"/>
                <a:stretch>
                  <a:fillRect l="-1880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0B9F344-91D6-87AD-E27C-DBB33C3959AD}"/>
                  </a:ext>
                </a:extLst>
              </p:cNvPr>
              <p:cNvSpPr txBox="1"/>
              <p:nvPr/>
            </p:nvSpPr>
            <p:spPr>
              <a:xfrm>
                <a:off x="1631504" y="2202061"/>
                <a:ext cx="7376223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0B9F344-91D6-87AD-E27C-DBB33C3959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02061"/>
                <a:ext cx="7376223" cy="768046"/>
              </a:xfrm>
              <a:prstGeom prst="rect">
                <a:avLst/>
              </a:prstGeom>
              <a:blipFill>
                <a:blip r:embed="rId4"/>
                <a:stretch>
                  <a:fillRect l="-1322" r="-124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BE189C1-F937-D888-C8E0-D80F64FCE7C9}"/>
                  </a:ext>
                </a:extLst>
              </p:cNvPr>
              <p:cNvSpPr txBox="1"/>
              <p:nvPr/>
            </p:nvSpPr>
            <p:spPr>
              <a:xfrm>
                <a:off x="1631504" y="2876495"/>
                <a:ext cx="4937823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BE189C1-F937-D888-C8E0-D80F64FCE7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876495"/>
                <a:ext cx="4937823" cy="768045"/>
              </a:xfrm>
              <a:prstGeom prst="rect">
                <a:avLst/>
              </a:prstGeom>
              <a:blipFill>
                <a:blip r:embed="rId5"/>
                <a:stretch>
                  <a:fillRect l="-1975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205D926-1D60-6487-53F4-51077F5A1A7B}"/>
                  </a:ext>
                </a:extLst>
              </p:cNvPr>
              <p:cNvSpPr txBox="1"/>
              <p:nvPr/>
            </p:nvSpPr>
            <p:spPr>
              <a:xfrm>
                <a:off x="1631504" y="3550928"/>
                <a:ext cx="861124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205D926-1D60-6487-53F4-51077F5A1A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550928"/>
                <a:ext cx="861124" cy="729184"/>
              </a:xfrm>
              <a:prstGeom prst="rect">
                <a:avLst/>
              </a:prstGeom>
              <a:blipFill>
                <a:blip r:embed="rId6"/>
                <a:stretch>
                  <a:fillRect l="-11348" r="-11348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0" name="yt_shape_11110"/>
          <p:cNvSpPr txBox="1"/>
          <p:nvPr/>
        </p:nvSpPr>
        <p:spPr>
          <a:xfrm>
            <a:off x="540000" y="900000"/>
            <a:ext cx="72616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同号结合法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把正数和负数分别结合相加</a:t>
            </a:r>
          </a:p>
        </p:txBody>
      </p:sp>
      <p:sp>
        <p:nvSpPr>
          <p:cNvPr id="11111" name="yt_shape_11111"/>
          <p:cNvSpPr txBox="1"/>
          <p:nvPr/>
        </p:nvSpPr>
        <p:spPr>
          <a:xfrm>
            <a:off x="540000" y="1399565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112" name="yt_shape_11112"/>
          <p:cNvSpPr txBox="1"/>
          <p:nvPr/>
        </p:nvSpPr>
        <p:spPr>
          <a:xfrm>
            <a:off x="540000" y="1878868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1113" name="yt_shape_11113"/>
          <p:cNvSpPr txBox="1"/>
          <p:nvPr/>
        </p:nvSpPr>
        <p:spPr>
          <a:xfrm>
            <a:off x="540000" y="2358171"/>
            <a:ext cx="3539430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114" name="yt_shape_11114"/>
          <p:cNvSpPr txBox="1"/>
          <p:nvPr/>
        </p:nvSpPr>
        <p:spPr>
          <a:xfrm>
            <a:off x="540000" y="4277869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1115" name="yt_shape_11115"/>
          <p:cNvSpPr txBox="1"/>
          <p:nvPr/>
        </p:nvSpPr>
        <p:spPr>
          <a:xfrm>
            <a:off x="540000" y="4757172"/>
            <a:ext cx="4001095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267261">
            <a:extLst>
              <a:ext uri="{FF2B5EF4-FFF2-40B4-BE49-F238E27FC236}">
                <a16:creationId xmlns:a16="http://schemas.microsoft.com/office/drawing/2014/main" id="{32422826-D4D8-53E0-2234-931F92F073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7A6E30-B4AF-55DE-0AD5-F05045426304}"/>
              </a:ext>
            </a:extLst>
          </p:cNvPr>
          <p:cNvSpPr txBox="1"/>
          <p:nvPr/>
        </p:nvSpPr>
        <p:spPr>
          <a:xfrm>
            <a:off x="449989" y="2311365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FEB8B0-7427-41D8-8177-5CFF33070CC9}"/>
              </a:ext>
            </a:extLst>
          </p:cNvPr>
          <p:cNvSpPr txBox="1"/>
          <p:nvPr/>
        </p:nvSpPr>
        <p:spPr>
          <a:xfrm>
            <a:off x="1631504" y="2786853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D2F568-F570-C319-417A-E49E0E45BF83}"/>
              </a:ext>
            </a:extLst>
          </p:cNvPr>
          <p:cNvSpPr txBox="1"/>
          <p:nvPr/>
        </p:nvSpPr>
        <p:spPr>
          <a:xfrm>
            <a:off x="1631504" y="326234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8F52FE-2D7E-17A6-9DD4-668139AF110A}"/>
              </a:ext>
            </a:extLst>
          </p:cNvPr>
          <p:cNvSpPr txBox="1"/>
          <p:nvPr/>
        </p:nvSpPr>
        <p:spPr>
          <a:xfrm>
            <a:off x="1631504" y="3737829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F7F25B0-2285-EA7E-FD77-D41B0B182B8D}"/>
              </a:ext>
            </a:extLst>
          </p:cNvPr>
          <p:cNvSpPr txBox="1"/>
          <p:nvPr/>
        </p:nvSpPr>
        <p:spPr>
          <a:xfrm>
            <a:off x="449989" y="4710366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7141C8C-A668-39C9-9EE7-58378BDF4C3B}"/>
              </a:ext>
            </a:extLst>
          </p:cNvPr>
          <p:cNvSpPr txBox="1"/>
          <p:nvPr/>
        </p:nvSpPr>
        <p:spPr>
          <a:xfrm>
            <a:off x="1631504" y="5185854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DD03644-A31D-0016-E415-A032686DE691}"/>
              </a:ext>
            </a:extLst>
          </p:cNvPr>
          <p:cNvSpPr txBox="1"/>
          <p:nvPr/>
        </p:nvSpPr>
        <p:spPr>
          <a:xfrm>
            <a:off x="1631504" y="566134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CDE482B-A2D4-BA3A-FA39-B7545F81AA56}"/>
              </a:ext>
            </a:extLst>
          </p:cNvPr>
          <p:cNvSpPr txBox="1"/>
          <p:nvPr/>
        </p:nvSpPr>
        <p:spPr>
          <a:xfrm>
            <a:off x="1631504" y="6136830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6" name="yt_shape_11116"/>
          <p:cNvSpPr txBox="1"/>
          <p:nvPr/>
        </p:nvSpPr>
        <p:spPr>
          <a:xfrm>
            <a:off x="540000" y="900000"/>
            <a:ext cx="6309420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36C5E31-E9AA-0484-24CA-C063F7ABCC9F}"/>
              </a:ext>
            </a:extLst>
          </p:cNvPr>
          <p:cNvSpPr txBox="1"/>
          <p:nvPr/>
        </p:nvSpPr>
        <p:spPr>
          <a:xfrm>
            <a:off x="449989" y="1328682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1C99B2-FF28-0058-7374-706551A1A62D}"/>
              </a:ext>
            </a:extLst>
          </p:cNvPr>
          <p:cNvSpPr txBox="1"/>
          <p:nvPr/>
        </p:nvSpPr>
        <p:spPr>
          <a:xfrm>
            <a:off x="1662034" y="1804170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347703-53B1-AEB1-96A9-A471E9B2B746}"/>
              </a:ext>
            </a:extLst>
          </p:cNvPr>
          <p:cNvSpPr txBox="1"/>
          <p:nvPr/>
        </p:nvSpPr>
        <p:spPr>
          <a:xfrm>
            <a:off x="1662034" y="227965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326198-D471-57E7-B954-389C1512B300}"/>
              </a:ext>
            </a:extLst>
          </p:cNvPr>
          <p:cNvSpPr txBox="1"/>
          <p:nvPr/>
        </p:nvSpPr>
        <p:spPr>
          <a:xfrm>
            <a:off x="1662034" y="275514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8" name="yt_shape_11118"/>
          <p:cNvSpPr txBox="1"/>
          <p:nvPr/>
        </p:nvSpPr>
        <p:spPr>
          <a:xfrm>
            <a:off x="540000" y="90000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同分母结合法</a:t>
            </a:r>
          </a:p>
        </p:txBody>
      </p:sp>
      <p:sp>
        <p:nvSpPr>
          <p:cNvPr id="11119" name="yt_shape_11119"/>
          <p:cNvSpPr txBox="1"/>
          <p:nvPr/>
        </p:nvSpPr>
        <p:spPr>
          <a:xfrm>
            <a:off x="540000" y="1399565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20" name="yt_shape_11120"/>
              <p:cNvSpPr txBox="1"/>
              <p:nvPr/>
            </p:nvSpPr>
            <p:spPr>
              <a:xfrm>
                <a:off x="540000" y="1878868"/>
                <a:ext cx="5602496" cy="6419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20" name="yt_shape_11120" descr="{&quot;rangeId&quot;:1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5602496" cy="641971"/>
              </a:xfrm>
              <a:prstGeom prst="rect">
                <a:avLst/>
              </a:prstGeom>
              <a:blipFill>
                <a:blip r:embed="rId2"/>
                <a:stretch>
                  <a:fillRect l="-3373" r="-228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22" name="yt_shape_11122"/>
              <p:cNvSpPr txBox="1"/>
              <p:nvPr/>
            </p:nvSpPr>
            <p:spPr>
              <a:xfrm>
                <a:off x="540000" y="2571627"/>
                <a:ext cx="4289636" cy="22711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22" name="yt_shape_11122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71627"/>
                <a:ext cx="4289636" cy="2271199"/>
              </a:xfrm>
              <a:prstGeom prst="rect">
                <a:avLst/>
              </a:prstGeom>
              <a:blipFill>
                <a:blip r:embed="rId3"/>
                <a:stretch>
                  <a:fillRect l="-4410" r="-3272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267336">
            <a:extLst>
              <a:ext uri="{FF2B5EF4-FFF2-40B4-BE49-F238E27FC236}">
                <a16:creationId xmlns:a16="http://schemas.microsoft.com/office/drawing/2014/main" id="{FFB819DD-13A1-1C36-3E9F-F869F35880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53BB099-E173-11E7-89AB-CD11C59FC4CF}"/>
                  </a:ext>
                </a:extLst>
              </p:cNvPr>
              <p:cNvSpPr txBox="1"/>
              <p:nvPr/>
            </p:nvSpPr>
            <p:spPr>
              <a:xfrm>
                <a:off x="449989" y="2524821"/>
                <a:ext cx="4428236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mathAnswerShape': 1}">
                <a:extLst>
                  <a:ext uri="{FF2B5EF4-FFF2-40B4-BE49-F238E27FC236}">
                    <a16:creationId xmlns:a16="http://schemas.microsoft.com/office/drawing/2014/main" id="{A53BB099-E173-11E7-89AB-CD11C59FC4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24821"/>
                <a:ext cx="4428236" cy="768300"/>
              </a:xfrm>
              <a:prstGeom prst="rect">
                <a:avLst/>
              </a:prstGeom>
              <a:blipFill>
                <a:blip r:embed="rId5"/>
                <a:stretch>
                  <a:fillRect l="-220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C47B1E0-9828-3CE4-1C5C-E48ADEAEE8FA}"/>
                  </a:ext>
                </a:extLst>
              </p:cNvPr>
              <p:cNvSpPr txBox="1"/>
              <p:nvPr/>
            </p:nvSpPr>
            <p:spPr>
              <a:xfrm>
                <a:off x="1667764" y="3199509"/>
                <a:ext cx="4428236" cy="7682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C47B1E0-9828-3CE4-1C5C-E48ADEAEE8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7764" y="3199509"/>
                <a:ext cx="4428236" cy="768299"/>
              </a:xfrm>
              <a:prstGeom prst="rect">
                <a:avLst/>
              </a:prstGeom>
              <a:blipFill>
                <a:blip r:embed="rId6"/>
                <a:stretch>
                  <a:fillRect l="-2204" r="-206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9D2CDD5-3049-207C-2A46-216174687894}"/>
              </a:ext>
            </a:extLst>
          </p:cNvPr>
          <p:cNvSpPr txBox="1"/>
          <p:nvPr/>
        </p:nvSpPr>
        <p:spPr>
          <a:xfrm>
            <a:off x="1667764" y="3874196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FBD9B1-B10C-F417-EDB9-AD82894CEB05}"/>
              </a:ext>
            </a:extLst>
          </p:cNvPr>
          <p:cNvSpPr txBox="1"/>
          <p:nvPr/>
        </p:nvSpPr>
        <p:spPr>
          <a:xfrm>
            <a:off x="1667764" y="434968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24" name="yt_shape_11124"/>
              <p:cNvSpPr txBox="1"/>
              <p:nvPr/>
            </p:nvSpPr>
            <p:spPr>
              <a:xfrm>
                <a:off x="540000" y="900000"/>
                <a:ext cx="6896119" cy="22727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24" name="yt_shape_11124" descr="{&quot;rangeId&quot;:1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896119" cy="2272738"/>
              </a:xfrm>
              <a:prstGeom prst="rect">
                <a:avLst/>
              </a:prstGeom>
              <a:blipFill>
                <a:blip r:embed="rId2"/>
                <a:stretch>
                  <a:fillRect l="-2741" r="-1680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C34B491-FBD3-D5E5-546B-C8507489BBF1}"/>
                  </a:ext>
                </a:extLst>
              </p:cNvPr>
              <p:cNvSpPr txBox="1"/>
              <p:nvPr/>
            </p:nvSpPr>
            <p:spPr>
              <a:xfrm>
                <a:off x="449989" y="1528644"/>
                <a:ext cx="7009512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}">
                <a:extLst>
                  <a:ext uri="{FF2B5EF4-FFF2-40B4-BE49-F238E27FC236}">
                    <a16:creationId xmlns:a16="http://schemas.microsoft.com/office/drawing/2014/main" id="{DC34B491-FBD3-D5E5-546B-C8507489BB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644"/>
                <a:ext cx="7009512" cy="769061"/>
              </a:xfrm>
              <a:prstGeom prst="rect">
                <a:avLst/>
              </a:prstGeom>
              <a:blipFill>
                <a:blip r:embed="rId3"/>
                <a:stretch>
                  <a:fillRect l="-1391" r="-1304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66C4F74-E907-BBF9-58A2-95A6B1CB6180}"/>
              </a:ext>
            </a:extLst>
          </p:cNvPr>
          <p:cNvSpPr txBox="1"/>
          <p:nvPr/>
        </p:nvSpPr>
        <p:spPr>
          <a:xfrm>
            <a:off x="1631504" y="2204093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A1AA4D-D9D2-DA28-9141-2C188D97F8B0}"/>
              </a:ext>
            </a:extLst>
          </p:cNvPr>
          <p:cNvSpPr txBox="1"/>
          <p:nvPr/>
        </p:nvSpPr>
        <p:spPr>
          <a:xfrm>
            <a:off x="1631504" y="267958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8" name="yt_shape_11128"/>
          <p:cNvSpPr txBox="1"/>
          <p:nvPr/>
        </p:nvSpPr>
        <p:spPr>
          <a:xfrm>
            <a:off x="540000" y="900000"/>
            <a:ext cx="81849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凑整法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分数相加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把相加得整数的数结合相加</a:t>
            </a:r>
          </a:p>
        </p:txBody>
      </p:sp>
      <p:sp>
        <p:nvSpPr>
          <p:cNvPr id="11129" name="yt_shape_11129"/>
          <p:cNvSpPr txBox="1"/>
          <p:nvPr/>
        </p:nvSpPr>
        <p:spPr>
          <a:xfrm>
            <a:off x="540000" y="1399565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130" name="yt_shape_11130"/>
          <p:cNvSpPr txBox="1"/>
          <p:nvPr/>
        </p:nvSpPr>
        <p:spPr>
          <a:xfrm>
            <a:off x="540000" y="1878868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131" name="yt_shape_11131"/>
          <p:cNvSpPr txBox="1"/>
          <p:nvPr/>
        </p:nvSpPr>
        <p:spPr>
          <a:xfrm>
            <a:off x="540000" y="2358171"/>
            <a:ext cx="553997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132" name="yt_shape_11132"/>
          <p:cNvSpPr txBox="1"/>
          <p:nvPr/>
        </p:nvSpPr>
        <p:spPr>
          <a:xfrm>
            <a:off x="540000" y="3797737"/>
            <a:ext cx="81560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1133" name="yt_shape_11133"/>
          <p:cNvSpPr txBox="1"/>
          <p:nvPr/>
        </p:nvSpPr>
        <p:spPr>
          <a:xfrm>
            <a:off x="540000" y="4277040"/>
            <a:ext cx="523220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267426">
            <a:extLst>
              <a:ext uri="{FF2B5EF4-FFF2-40B4-BE49-F238E27FC236}">
                <a16:creationId xmlns:a16="http://schemas.microsoft.com/office/drawing/2014/main" id="{8797EBF0-1B65-E72E-22BB-44B34C1BFB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AC1F76-F74C-4372-8ED7-B1C9AC952A58}"/>
              </a:ext>
            </a:extLst>
          </p:cNvPr>
          <p:cNvSpPr txBox="1"/>
          <p:nvPr/>
        </p:nvSpPr>
        <p:spPr>
          <a:xfrm>
            <a:off x="449989" y="2311365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B6CDE3-0726-DE60-45B9-A6F770C3FAEB}"/>
              </a:ext>
            </a:extLst>
          </p:cNvPr>
          <p:cNvSpPr txBox="1"/>
          <p:nvPr/>
        </p:nvSpPr>
        <p:spPr>
          <a:xfrm>
            <a:off x="1631504" y="27868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B2D0835-CF65-1E15-BD15-B1567523B228}"/>
              </a:ext>
            </a:extLst>
          </p:cNvPr>
          <p:cNvSpPr txBox="1"/>
          <p:nvPr/>
        </p:nvSpPr>
        <p:spPr>
          <a:xfrm>
            <a:off x="1631504" y="326234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96C23FB-9EB4-D729-B95C-E82C5D1C94B1}"/>
              </a:ext>
            </a:extLst>
          </p:cNvPr>
          <p:cNvSpPr txBox="1"/>
          <p:nvPr/>
        </p:nvSpPr>
        <p:spPr>
          <a:xfrm>
            <a:off x="449989" y="4230234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4993C9F-2B59-8956-DCA9-2ED341B4D149}"/>
              </a:ext>
            </a:extLst>
          </p:cNvPr>
          <p:cNvSpPr txBox="1"/>
          <p:nvPr/>
        </p:nvSpPr>
        <p:spPr>
          <a:xfrm>
            <a:off x="1631504" y="4705722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303A708-1111-2AB9-A957-54AAE695239A}"/>
              </a:ext>
            </a:extLst>
          </p:cNvPr>
          <p:cNvSpPr txBox="1"/>
          <p:nvPr/>
        </p:nvSpPr>
        <p:spPr>
          <a:xfrm>
            <a:off x="1631504" y="5181210"/>
            <a:ext cx="1540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4F3A88-0118-F066-A064-7973CFE96CCB}"/>
              </a:ext>
            </a:extLst>
          </p:cNvPr>
          <p:cNvSpPr txBox="1"/>
          <p:nvPr/>
        </p:nvSpPr>
        <p:spPr>
          <a:xfrm>
            <a:off x="1631504" y="565669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34" name="yt_shape_11134"/>
              <p:cNvSpPr txBox="1"/>
              <p:nvPr/>
            </p:nvSpPr>
            <p:spPr>
              <a:xfrm>
                <a:off x="540000" y="900000"/>
                <a:ext cx="6679714" cy="29536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34" name="yt_shape_11134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679714" cy="2953629"/>
              </a:xfrm>
              <a:prstGeom prst="rect">
                <a:avLst/>
              </a:prstGeom>
              <a:blipFill>
                <a:blip r:embed="rId2"/>
                <a:stretch>
                  <a:fillRect l="-2831" r="-1826" b="-5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BEABB93-6794-2050-C62E-CD1857B51B57}"/>
                  </a:ext>
                </a:extLst>
              </p:cNvPr>
              <p:cNvSpPr txBox="1"/>
              <p:nvPr/>
            </p:nvSpPr>
            <p:spPr>
              <a:xfrm>
                <a:off x="449989" y="1528644"/>
                <a:ext cx="48949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9BEABB93-6794-2050-C62E-CD1857B51B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644"/>
                <a:ext cx="4894961" cy="768490"/>
              </a:xfrm>
              <a:prstGeom prst="rect">
                <a:avLst/>
              </a:prstGeom>
              <a:blipFill>
                <a:blip r:embed="rId3"/>
                <a:stretch>
                  <a:fillRect l="-199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F0EF5FF-ADAD-3187-B156-1FDF9759FBA9}"/>
                  </a:ext>
                </a:extLst>
              </p:cNvPr>
              <p:cNvSpPr txBox="1"/>
              <p:nvPr/>
            </p:nvSpPr>
            <p:spPr>
              <a:xfrm>
                <a:off x="1631504" y="2203522"/>
                <a:ext cx="51997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F0EF5FF-ADAD-3187-B156-1FDF9759FB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03522"/>
                <a:ext cx="5199761" cy="768490"/>
              </a:xfrm>
              <a:prstGeom prst="rect">
                <a:avLst/>
              </a:prstGeom>
              <a:blipFill>
                <a:blip r:embed="rId4"/>
                <a:stretch>
                  <a:fillRect l="-1876" r="-175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478B29F-7EED-786D-6488-F9F818393700}"/>
              </a:ext>
            </a:extLst>
          </p:cNvPr>
          <p:cNvSpPr txBox="1"/>
          <p:nvPr/>
        </p:nvSpPr>
        <p:spPr>
          <a:xfrm>
            <a:off x="1631504" y="2878400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8288D0-CCA4-4D1B-38B2-DE5AF7F926FA}"/>
              </a:ext>
            </a:extLst>
          </p:cNvPr>
          <p:cNvSpPr txBox="1"/>
          <p:nvPr/>
        </p:nvSpPr>
        <p:spPr>
          <a:xfrm>
            <a:off x="1631504" y="3353888"/>
            <a:ext cx="13992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8" name="yt_shape_11138"/>
          <p:cNvSpPr txBox="1"/>
          <p:nvPr/>
        </p:nvSpPr>
        <p:spPr>
          <a:xfrm>
            <a:off x="540000" y="900000"/>
            <a:ext cx="72616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拆数分解法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把一个数拆分成两个数的和</a:t>
            </a:r>
          </a:p>
        </p:txBody>
      </p:sp>
      <p:sp>
        <p:nvSpPr>
          <p:cNvPr id="11139" name="yt_shape_11139"/>
          <p:cNvSpPr txBox="1"/>
          <p:nvPr/>
        </p:nvSpPr>
        <p:spPr>
          <a:xfrm>
            <a:off x="540000" y="1399565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40" name="yt_shape_11140"/>
              <p:cNvSpPr txBox="1"/>
              <p:nvPr/>
            </p:nvSpPr>
            <p:spPr>
              <a:xfrm>
                <a:off x="540000" y="1878868"/>
                <a:ext cx="4905189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40" name="yt_shape_11140" descr="{&quot;rangeId&quot;:1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4905189" cy="642163"/>
              </a:xfrm>
              <a:prstGeom prst="rect">
                <a:avLst/>
              </a:prstGeom>
              <a:blipFill>
                <a:blip r:embed="rId2"/>
                <a:stretch>
                  <a:fillRect l="-3856" r="-2736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142" name="yt_shape_11142"/>
              <p:cNvSpPr txBox="1"/>
              <p:nvPr/>
            </p:nvSpPr>
            <p:spPr>
              <a:xfrm>
                <a:off x="540000" y="2571819"/>
                <a:ext cx="11316640" cy="33995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42" name="yt_shape_111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71819"/>
                <a:ext cx="11316640" cy="3399520"/>
              </a:xfrm>
              <a:prstGeom prst="rect">
                <a:avLst/>
              </a:prstGeom>
              <a:blipFill>
                <a:blip r:embed="rId3"/>
                <a:stretch>
                  <a:fillRect l="-1670" b="-19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267518">
            <a:extLst>
              <a:ext uri="{FF2B5EF4-FFF2-40B4-BE49-F238E27FC236}">
                <a16:creationId xmlns:a16="http://schemas.microsoft.com/office/drawing/2014/main" id="{F54D9A2E-B432-F250-0214-FBBA43772D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84B0F25-CDE3-63C1-A896-8929FEEC81D5}"/>
                  </a:ext>
                </a:extLst>
              </p:cNvPr>
              <p:cNvSpPr txBox="1"/>
              <p:nvPr/>
            </p:nvSpPr>
            <p:spPr>
              <a:xfrm>
                <a:off x="449989" y="2525013"/>
                <a:ext cx="7019037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mathAnswerShape': 1}">
                <a:extLst>
                  <a:ext uri="{FF2B5EF4-FFF2-40B4-BE49-F238E27FC236}">
                    <a16:creationId xmlns:a16="http://schemas.microsoft.com/office/drawing/2014/main" id="{484B0F25-CDE3-63C1-A896-8929FEEC81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25013"/>
                <a:ext cx="7019037" cy="768490"/>
              </a:xfrm>
              <a:prstGeom prst="rect">
                <a:avLst/>
              </a:prstGeom>
              <a:blipFill>
                <a:blip r:embed="rId5"/>
                <a:stretch>
                  <a:fillRect l="-1390" r="-130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36778E5-8C7C-73C5-3B03-BF9724B7437B}"/>
                  </a:ext>
                </a:extLst>
              </p:cNvPr>
              <p:cNvSpPr txBox="1"/>
              <p:nvPr/>
            </p:nvSpPr>
            <p:spPr>
              <a:xfrm>
                <a:off x="1631504" y="3199891"/>
                <a:ext cx="9762237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36778E5-8C7C-73C5-3B03-BF9724B743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199891"/>
                <a:ext cx="9762237" cy="768490"/>
              </a:xfrm>
              <a:prstGeom prst="rect">
                <a:avLst/>
              </a:prstGeom>
              <a:blipFill>
                <a:blip r:embed="rId6"/>
                <a:stretch>
                  <a:fillRect l="-999" r="-99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66F3002-D332-E29E-698A-4F63CFF573D3}"/>
                  </a:ext>
                </a:extLst>
              </p:cNvPr>
              <p:cNvSpPr txBox="1"/>
              <p:nvPr/>
            </p:nvSpPr>
            <p:spPr>
              <a:xfrm>
                <a:off x="1631504" y="3874769"/>
                <a:ext cx="10329481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66F3002-D332-E29E-698A-4F63CFF573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874769"/>
                <a:ext cx="10329481" cy="801701"/>
              </a:xfrm>
              <a:prstGeom prst="rect">
                <a:avLst/>
              </a:prstGeom>
              <a:blipFill>
                <a:blip r:embed="rId7"/>
                <a:stretch>
                  <a:fillRect l="-945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57615F0-0F6D-0C3A-BB38-779BAFADDE36}"/>
                  </a:ext>
                </a:extLst>
              </p:cNvPr>
              <p:cNvSpPr txBox="1"/>
              <p:nvPr/>
            </p:nvSpPr>
            <p:spPr>
              <a:xfrm>
                <a:off x="1631504" y="4582858"/>
                <a:ext cx="2080324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57615F0-0F6D-0C3A-BB38-779BAFADDE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582858"/>
                <a:ext cx="2080324" cy="766458"/>
              </a:xfrm>
              <a:prstGeom prst="rect">
                <a:avLst/>
              </a:prstGeom>
              <a:blipFill>
                <a:blip r:embed="rId8"/>
                <a:stretch>
                  <a:fillRect l="-4692" r="-469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689614A-37FD-2444-07E3-5BA98A52E3B3}"/>
                  </a:ext>
                </a:extLst>
              </p:cNvPr>
              <p:cNvSpPr txBox="1"/>
              <p:nvPr/>
            </p:nvSpPr>
            <p:spPr>
              <a:xfrm>
                <a:off x="1631504" y="5255704"/>
                <a:ext cx="1013524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689614A-37FD-2444-07E3-5BA98A52E3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5255704"/>
                <a:ext cx="1013524" cy="729564"/>
              </a:xfrm>
              <a:prstGeom prst="rect">
                <a:avLst/>
              </a:prstGeom>
              <a:blipFill>
                <a:blip r:embed="rId9"/>
                <a:stretch>
                  <a:fillRect l="-9639" r="-9639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44" name="yt_shape_11144"/>
              <p:cNvSpPr txBox="1"/>
              <p:nvPr/>
            </p:nvSpPr>
            <p:spPr>
              <a:xfrm>
                <a:off x="540000" y="900000"/>
                <a:ext cx="9901750" cy="24729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44" name="yt_shape_11144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901750" cy="2472921"/>
              </a:xfrm>
              <a:prstGeom prst="rect">
                <a:avLst/>
              </a:prstGeom>
              <a:blipFill>
                <a:blip r:embed="rId2"/>
                <a:stretch>
                  <a:fillRect l="-1909" r="-862" b="-69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36C322A-AF12-7B92-4541-7DE65CAC5C78}"/>
                  </a:ext>
                </a:extLst>
              </p:cNvPr>
              <p:cNvSpPr txBox="1"/>
              <p:nvPr/>
            </p:nvSpPr>
            <p:spPr>
              <a:xfrm>
                <a:off x="449989" y="1528072"/>
                <a:ext cx="998607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}">
                <a:extLst>
                  <a:ext uri="{FF2B5EF4-FFF2-40B4-BE49-F238E27FC236}">
                    <a16:creationId xmlns:a16="http://schemas.microsoft.com/office/drawing/2014/main" id="{336C322A-AF12-7B92-4541-7DE65CAC5C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072"/>
                <a:ext cx="9986073" cy="768490"/>
              </a:xfrm>
              <a:prstGeom prst="rect">
                <a:avLst/>
              </a:prstGeom>
              <a:blipFill>
                <a:blip r:embed="rId3"/>
                <a:stretch>
                  <a:fillRect l="-977" r="-91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847BE86-ECD7-9CAA-30E7-F22F15E28475}"/>
                  </a:ext>
                </a:extLst>
              </p:cNvPr>
              <p:cNvSpPr txBox="1"/>
              <p:nvPr/>
            </p:nvSpPr>
            <p:spPr>
              <a:xfrm>
                <a:off x="1639735" y="2202950"/>
                <a:ext cx="632847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847BE86-ECD7-9CAA-30E7-F22F15E284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9735" y="2202950"/>
                <a:ext cx="6328473" cy="768490"/>
              </a:xfrm>
              <a:prstGeom prst="rect">
                <a:avLst/>
              </a:prstGeom>
              <a:blipFill>
                <a:blip r:embed="rId4"/>
                <a:stretch>
                  <a:fillRect l="-1541" r="-144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431B4E4-ACAB-EB1C-94A4-B3B51D2636DF}"/>
              </a:ext>
            </a:extLst>
          </p:cNvPr>
          <p:cNvSpPr txBox="1"/>
          <p:nvPr/>
        </p:nvSpPr>
        <p:spPr>
          <a:xfrm>
            <a:off x="1639735" y="287782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1455</Words>
  <Application>Microsoft Office PowerPoint</Application>
  <PresentationFormat>宽屏</PresentationFormat>
  <Paragraphs>148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6</cp:revision>
  <dcterms:created xsi:type="dcterms:W3CDTF">2024-08-13T11:38:23Z</dcterms:created>
  <dcterms:modified xsi:type="dcterms:W3CDTF">2024-08-14T01:02:42Z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