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010" y="2932076"/>
            <a:ext cx="10613979" cy="993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B9806-B7E5-99B4-9430-60BC46072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B2758-2D81-105A-24B6-7A63F56D8A79}"/>
              </a:ext>
            </a:extLst>
          </p:cNvPr>
          <p:cNvSpPr/>
          <p:nvPr/>
        </p:nvSpPr>
        <p:spPr bwMode="auto">
          <a:xfrm>
            <a:off x="5605714" y="3182425"/>
            <a:ext cx="1142857" cy="381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BC53D6-77E0-7A36-0881-67EEB87D8E6D}"/>
              </a:ext>
            </a:extLst>
          </p:cNvPr>
          <p:cNvSpPr/>
          <p:nvPr/>
        </p:nvSpPr>
        <p:spPr bwMode="auto">
          <a:xfrm>
            <a:off x="6748571" y="5184165"/>
            <a:ext cx="3047619" cy="41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8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0988B-651F-BB8B-5DE9-2D9621DDC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8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12040-C530-7627-E0F3-A70E58F35DFD}"/>
              </a:ext>
            </a:extLst>
          </p:cNvPr>
          <p:cNvSpPr/>
          <p:nvPr/>
        </p:nvSpPr>
        <p:spPr bwMode="auto">
          <a:xfrm>
            <a:off x="5539047" y="2180859"/>
            <a:ext cx="752380" cy="38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47BA5-172D-C0B6-6EA2-F3DE273022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25B7A4-1401-95DF-BB0E-E463328D70F4}"/>
              </a:ext>
            </a:extLst>
          </p:cNvPr>
          <p:cNvSpPr/>
          <p:nvPr/>
        </p:nvSpPr>
        <p:spPr bwMode="auto">
          <a:xfrm>
            <a:off x="4655840" y="2996952"/>
            <a:ext cx="2376263" cy="114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5BBB1-D1CB-CD06-3A3A-95B1557A4A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1487488" y="3933056"/>
            <a:ext cx="7632848" cy="62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2423592" y="5027740"/>
            <a:ext cx="6851802" cy="48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81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6B004-DC67-92E7-4375-F0E67B70A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720000" y="1772816"/>
            <a:ext cx="7547283" cy="609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2279576" y="2780928"/>
            <a:ext cx="685180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2254106" y="3794710"/>
            <a:ext cx="6851802" cy="540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96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9601D-5028-8C63-7B83-49197BEA9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687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CE3FF-D80B-1B61-3020-29C745B7C6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720000" y="1052736"/>
            <a:ext cx="9631219" cy="744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2063552" y="1988840"/>
            <a:ext cx="685180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1472110" y="2911740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1419959" y="3880609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1392249" y="4796483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16E31-80F8-1668-9DB4-18F26E903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FFD1A0-85ED-2072-3FB5-2FB1D609122E}"/>
              </a:ext>
            </a:extLst>
          </p:cNvPr>
          <p:cNvSpPr/>
          <p:nvPr/>
        </p:nvSpPr>
        <p:spPr bwMode="auto">
          <a:xfrm>
            <a:off x="681904" y="1052736"/>
            <a:ext cx="483803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0A388C-723F-1D10-DEAA-D737FC623D2A}"/>
              </a:ext>
            </a:extLst>
          </p:cNvPr>
          <p:cNvSpPr/>
          <p:nvPr/>
        </p:nvSpPr>
        <p:spPr bwMode="auto">
          <a:xfrm>
            <a:off x="681904" y="2357593"/>
            <a:ext cx="6134176" cy="1287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86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B0495-00F1-29DA-9B42-3EBFF36C8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1487488" y="4112091"/>
            <a:ext cx="1005045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2711624" y="5013176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0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5E8D2-133C-67B4-DC3C-B998BF0FC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8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705370" y="1052736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720000" y="1904370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720000" y="2831778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61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2200E-01BA-6926-430B-C5F4DD6F0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82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ACEDA4-2A32-2FFF-8282-130FA276533D}"/>
              </a:ext>
            </a:extLst>
          </p:cNvPr>
          <p:cNvSpPr/>
          <p:nvPr/>
        </p:nvSpPr>
        <p:spPr bwMode="auto">
          <a:xfrm>
            <a:off x="9582801" y="1999753"/>
            <a:ext cx="415011" cy="36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23317-6A39-D91F-184F-A1B9E907D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0800000" cy="553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A32E81-78D6-81CE-764E-CBD407DB78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55" b="23861"/>
          <a:stretch/>
        </p:blipFill>
        <p:spPr>
          <a:xfrm>
            <a:off x="2134960" y="6078996"/>
            <a:ext cx="5977264" cy="65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33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40639-C025-A521-10FE-19FB30D65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00000" cy="327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9BA24-175A-8256-489E-3F6F661848FD}"/>
              </a:ext>
            </a:extLst>
          </p:cNvPr>
          <p:cNvSpPr/>
          <p:nvPr/>
        </p:nvSpPr>
        <p:spPr bwMode="auto">
          <a:xfrm>
            <a:off x="837889" y="845425"/>
            <a:ext cx="745472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867481" y="1830713"/>
            <a:ext cx="9295780" cy="1246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867481" y="3208904"/>
            <a:ext cx="9295780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ACB04A30-D0BB-2954-64D9-09B9B59C63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7" b="23978"/>
          <a:stretch/>
        </p:blipFill>
        <p:spPr>
          <a:xfrm>
            <a:off x="840485" y="3703311"/>
            <a:ext cx="10800000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867481" y="3837900"/>
            <a:ext cx="9295780" cy="95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837889" y="5105921"/>
            <a:ext cx="3313895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4184785" y="5215479"/>
            <a:ext cx="5367599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B9B8850-D616-C52E-80B9-0FA67F0A5F34}"/>
              </a:ext>
            </a:extLst>
          </p:cNvPr>
          <p:cNvSpPr/>
          <p:nvPr/>
        </p:nvSpPr>
        <p:spPr bwMode="auto">
          <a:xfrm>
            <a:off x="623392" y="6088287"/>
            <a:ext cx="5367599" cy="59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91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A9F13-0857-7D23-A480-49F53BD04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57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135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55571-F410-ADB7-27AD-9F6BA54281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429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07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4209" y="1519951"/>
            <a:ext cx="3384376" cy="226462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6F1B58F-8D8C-DB6C-D27A-F7A5B90476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479376" y="1104451"/>
            <a:ext cx="9147021" cy="44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681905" y="2060848"/>
            <a:ext cx="5414095" cy="44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704123" y="2895754"/>
            <a:ext cx="5895933" cy="533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681904" y="3790560"/>
            <a:ext cx="10094616" cy="172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01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4867F-6E98-1845-ABFC-29CAA4858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9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720000" y="980728"/>
            <a:ext cx="93364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714173" y="1916832"/>
            <a:ext cx="93364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479376" y="2852936"/>
            <a:ext cx="54726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623392" y="3742934"/>
            <a:ext cx="72728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0D039E1-C6A2-B80B-113D-11D2C4415B17}"/>
              </a:ext>
            </a:extLst>
          </p:cNvPr>
          <p:cNvSpPr/>
          <p:nvPr/>
        </p:nvSpPr>
        <p:spPr bwMode="auto">
          <a:xfrm>
            <a:off x="686108" y="4632932"/>
            <a:ext cx="93364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587886"/>
            <a:ext cx="3384376" cy="226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7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FDBA2-426E-8319-5FA2-C1CE05391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3227F-F395-BBF5-32EB-B2BA8E376509}"/>
              </a:ext>
            </a:extLst>
          </p:cNvPr>
          <p:cNvSpPr/>
          <p:nvPr/>
        </p:nvSpPr>
        <p:spPr bwMode="auto">
          <a:xfrm>
            <a:off x="9939047" y="2506854"/>
            <a:ext cx="342857" cy="39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2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0D19D-1054-53B3-F134-DE1E34C67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07C3A-AA79-0E52-2E52-E8A8CE5726EC}"/>
              </a:ext>
            </a:extLst>
          </p:cNvPr>
          <p:cNvSpPr/>
          <p:nvPr/>
        </p:nvSpPr>
        <p:spPr bwMode="auto">
          <a:xfrm>
            <a:off x="9910476" y="1104674"/>
            <a:ext cx="361904" cy="39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0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98DB6-B035-7DC8-6BD4-07333C25A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85766F-7651-E8C3-9589-1A13378A06A2}"/>
              </a:ext>
            </a:extLst>
          </p:cNvPr>
          <p:cNvSpPr/>
          <p:nvPr/>
        </p:nvSpPr>
        <p:spPr bwMode="auto">
          <a:xfrm>
            <a:off x="9920000" y="2030170"/>
            <a:ext cx="371428" cy="38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2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3E826-C307-1486-ABE5-3F9191D7D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FECCED-9D18-CE99-082E-A9D018F40C48}"/>
              </a:ext>
            </a:extLst>
          </p:cNvPr>
          <p:cNvSpPr/>
          <p:nvPr/>
        </p:nvSpPr>
        <p:spPr bwMode="auto">
          <a:xfrm>
            <a:off x="9910476" y="2020318"/>
            <a:ext cx="371427" cy="381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4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D9529-14DB-594E-0E11-7BF4BEBCF5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36998-F4AC-6B97-6FCA-7F912C878C80}"/>
              </a:ext>
            </a:extLst>
          </p:cNvPr>
          <p:cNvSpPr/>
          <p:nvPr/>
        </p:nvSpPr>
        <p:spPr bwMode="auto">
          <a:xfrm>
            <a:off x="9910476" y="3774759"/>
            <a:ext cx="371427" cy="38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3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FB38B-DC3D-1D03-394F-D6012DC79A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9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4D73E-9BC8-3AD8-9167-6FABFB4F17A8}"/>
              </a:ext>
            </a:extLst>
          </p:cNvPr>
          <p:cNvSpPr/>
          <p:nvPr/>
        </p:nvSpPr>
        <p:spPr bwMode="auto">
          <a:xfrm>
            <a:off x="9929523" y="3088889"/>
            <a:ext cx="342858" cy="381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A09D22-95A7-67D3-B9DF-EDD349FD20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596" y="3652775"/>
            <a:ext cx="10800000" cy="204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0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1EFC5-98C3-F078-8C15-0322C714C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04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2C231-BDDE-F3CC-8ADB-E2D85B35365D}"/>
              </a:ext>
            </a:extLst>
          </p:cNvPr>
          <p:cNvSpPr/>
          <p:nvPr/>
        </p:nvSpPr>
        <p:spPr bwMode="auto">
          <a:xfrm>
            <a:off x="9764685" y="4120030"/>
            <a:ext cx="334300" cy="38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5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44</cp:revision>
  <dcterms:created xsi:type="dcterms:W3CDTF">2015-09-16T06:52:26Z</dcterms:created>
  <dcterms:modified xsi:type="dcterms:W3CDTF">2024-08-12T13:30:25Z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