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3" r:id="rId6"/>
    <p:sldId id="371" r:id="rId7"/>
    <p:sldId id="370" r:id="rId8"/>
    <p:sldId id="369" r:id="rId9"/>
    <p:sldId id="368" r:id="rId10"/>
    <p:sldId id="377" r:id="rId11"/>
    <p:sldId id="378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852936"/>
            <a:ext cx="10081120" cy="867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679E0-3A96-DD4F-4DAE-0BDF87C62C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0800000" cy="3185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659622" y="2732102"/>
            <a:ext cx="8550937" cy="602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659622" y="3717032"/>
            <a:ext cx="8550937" cy="532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983432" y="1413108"/>
            <a:ext cx="9534449" cy="1187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31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6FC39-73D9-8913-50AF-A0B00B6F00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30"/>
          <a:stretch/>
        </p:blipFill>
        <p:spPr>
          <a:xfrm>
            <a:off x="1199456" y="1412776"/>
            <a:ext cx="10800000" cy="3465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102848" y="1493497"/>
            <a:ext cx="8550937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170933" y="2933657"/>
            <a:ext cx="8550937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750920" y="4301809"/>
            <a:ext cx="8550937" cy="49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27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FEB02A-B1CC-31DE-A3F8-90680F827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95000"/>
            <a:ext cx="100911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0E8875E-FD16-6093-3C3B-1EC68E9F01C4}"/>
              </a:ext>
            </a:extLst>
          </p:cNvPr>
          <p:cNvSpPr/>
          <p:nvPr/>
        </p:nvSpPr>
        <p:spPr bwMode="auto">
          <a:xfrm>
            <a:off x="695400" y="2909009"/>
            <a:ext cx="5736040" cy="488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0E8875E-FD16-6093-3C3B-1EC68E9F01C4}"/>
              </a:ext>
            </a:extLst>
          </p:cNvPr>
          <p:cNvSpPr/>
          <p:nvPr/>
        </p:nvSpPr>
        <p:spPr bwMode="auto">
          <a:xfrm>
            <a:off x="1030840" y="3600057"/>
            <a:ext cx="9001000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0E8875E-FD16-6093-3C3B-1EC68E9F01C4}"/>
              </a:ext>
            </a:extLst>
          </p:cNvPr>
          <p:cNvSpPr/>
          <p:nvPr/>
        </p:nvSpPr>
        <p:spPr bwMode="auto">
          <a:xfrm>
            <a:off x="700400" y="5032764"/>
            <a:ext cx="7459231" cy="488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0E8875E-FD16-6093-3C3B-1EC68E9F01C4}"/>
              </a:ext>
            </a:extLst>
          </p:cNvPr>
          <p:cNvSpPr/>
          <p:nvPr/>
        </p:nvSpPr>
        <p:spPr bwMode="auto">
          <a:xfrm>
            <a:off x="700401" y="5835968"/>
            <a:ext cx="5040560" cy="488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6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 animBg="1"/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58084-9551-B063-E1CA-8C2B03170B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291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99A24F-C872-4021-9A49-C9ECCAA29E42}"/>
              </a:ext>
            </a:extLst>
          </p:cNvPr>
          <p:cNvSpPr/>
          <p:nvPr/>
        </p:nvSpPr>
        <p:spPr bwMode="auto">
          <a:xfrm>
            <a:off x="825320" y="1362578"/>
            <a:ext cx="4261968" cy="482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C3024B-3876-AA2C-1DE2-0E27CAAB0528}"/>
              </a:ext>
            </a:extLst>
          </p:cNvPr>
          <p:cNvSpPr/>
          <p:nvPr/>
        </p:nvSpPr>
        <p:spPr bwMode="auto">
          <a:xfrm>
            <a:off x="825320" y="2060848"/>
            <a:ext cx="8510440" cy="549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0E8875E-FD16-6093-3C3B-1EC68E9F01C4}"/>
              </a:ext>
            </a:extLst>
          </p:cNvPr>
          <p:cNvSpPr/>
          <p:nvPr/>
        </p:nvSpPr>
        <p:spPr bwMode="auto">
          <a:xfrm>
            <a:off x="1414880" y="3076866"/>
            <a:ext cx="5040560" cy="488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1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6FE8C-C06A-4482-0A1A-6EBFF924E3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8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80234-CD8B-D764-0DE0-E595EE1DD7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7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681904" y="1110822"/>
            <a:ext cx="3973936" cy="403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626486" y="1747390"/>
            <a:ext cx="6384112" cy="74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720000" y="2610441"/>
            <a:ext cx="6384112" cy="74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551384" y="3386969"/>
            <a:ext cx="6384112" cy="74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681904" y="4392883"/>
            <a:ext cx="6384112" cy="74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3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55F2DB-328E-BD87-9812-14642228C7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8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720000" y="831377"/>
            <a:ext cx="6384112" cy="797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626486" y="1747390"/>
            <a:ext cx="6384112" cy="74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2135560" y="2611486"/>
            <a:ext cx="7200800" cy="74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919536" y="3613605"/>
            <a:ext cx="6384112" cy="74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487488" y="4450385"/>
            <a:ext cx="6384112" cy="74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8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937D67-2BC0-5585-BCAB-C081C8F10A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651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149984" y="2706693"/>
            <a:ext cx="9338503" cy="65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199456" y="3501008"/>
            <a:ext cx="8550937" cy="65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149984" y="4448204"/>
            <a:ext cx="8550937" cy="65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775520" y="5274275"/>
            <a:ext cx="8550937" cy="65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735275" y="5918840"/>
            <a:ext cx="8550937" cy="65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86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29E65D-FC20-0DAA-83BF-16C2598637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218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005473" y="3263789"/>
            <a:ext cx="9365995" cy="49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879012" y="3861048"/>
            <a:ext cx="8550937" cy="49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005473" y="4730789"/>
            <a:ext cx="8550937" cy="49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165025" y="5464289"/>
            <a:ext cx="8550937" cy="49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165024" y="6241208"/>
            <a:ext cx="8550937" cy="49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5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7E446-E37C-ECC0-5EB0-C56F52FD9F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0800000" cy="1825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4704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7C9B6-AF9D-61F1-1C1A-D2B35B2CF9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797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720001" y="1082951"/>
            <a:ext cx="9665364" cy="49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456548" y="1865294"/>
            <a:ext cx="8550937" cy="49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1487488" y="2780928"/>
            <a:ext cx="8550937" cy="49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681976" y="3660306"/>
            <a:ext cx="8550937" cy="49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700535" y="4478905"/>
            <a:ext cx="8550937" cy="49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D3ED9C70-A6B8-887A-A263-61CD69042C0C}"/>
              </a:ext>
            </a:extLst>
          </p:cNvPr>
          <p:cNvSpPr/>
          <p:nvPr/>
        </p:nvSpPr>
        <p:spPr bwMode="auto">
          <a:xfrm>
            <a:off x="767408" y="5398156"/>
            <a:ext cx="8550937" cy="49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30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C2818-B881-D5F9-98CA-5158D31F20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1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083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2015-09-16T06:52:26Z</dcterms:created>
  <dcterms:modified xsi:type="dcterms:W3CDTF">2024-08-12T13:27:08Z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