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1" r:id="rId3"/>
    <p:sldId id="400" r:id="rId4"/>
    <p:sldId id="399" r:id="rId5"/>
    <p:sldId id="398" r:id="rId6"/>
    <p:sldId id="397" r:id="rId7"/>
    <p:sldId id="395" r:id="rId8"/>
    <p:sldId id="394" r:id="rId9"/>
    <p:sldId id="393" r:id="rId10"/>
    <p:sldId id="392" r:id="rId11"/>
    <p:sldId id="391" r:id="rId12"/>
    <p:sldId id="390" r:id="rId13"/>
    <p:sldId id="402" r:id="rId14"/>
    <p:sldId id="387" r:id="rId15"/>
    <p:sldId id="386" r:id="rId16"/>
    <p:sldId id="385" r:id="rId17"/>
    <p:sldId id="383" r:id="rId18"/>
    <p:sldId id="382" r:id="rId19"/>
    <p:sldId id="381" r:id="rId20"/>
    <p:sldId id="380" r:id="rId21"/>
    <p:sldId id="379" r:id="rId22"/>
    <p:sldId id="378" r:id="rId23"/>
    <p:sldId id="377" r:id="rId24"/>
    <p:sldId id="375" r:id="rId25"/>
    <p:sldId id="374" r:id="rId26"/>
    <p:sldId id="373" r:id="rId27"/>
    <p:sldId id="372" r:id="rId28"/>
    <p:sldId id="371" r:id="rId29"/>
    <p:sldId id="370" r:id="rId30"/>
    <p:sldId id="403" r:id="rId31"/>
    <p:sldId id="369" r:id="rId32"/>
    <p:sldId id="404" r:id="rId33"/>
    <p:sldId id="405" r:id="rId34"/>
    <p:sldId id="365" r:id="rId35"/>
    <p:sldId id="364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FA3F0-DF55-6C5B-1AA0-971E7922EE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69"/>
          <a:stretch/>
        </p:blipFill>
        <p:spPr>
          <a:xfrm>
            <a:off x="911424" y="2852936"/>
            <a:ext cx="10800000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210EE-9609-3A93-FC30-B85E3E764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7807A-C73A-81FC-F337-5E39298B9169}"/>
              </a:ext>
            </a:extLst>
          </p:cNvPr>
          <p:cNvSpPr/>
          <p:nvPr/>
        </p:nvSpPr>
        <p:spPr bwMode="auto">
          <a:xfrm>
            <a:off x="10615238" y="2164625"/>
            <a:ext cx="304761" cy="29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9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1F011-F40A-9CE0-3BA0-B6C5ED76D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FDEFF-56AA-57C4-C85E-79BC663E84AE}"/>
              </a:ext>
            </a:extLst>
          </p:cNvPr>
          <p:cNvSpPr/>
          <p:nvPr/>
        </p:nvSpPr>
        <p:spPr bwMode="auto">
          <a:xfrm>
            <a:off x="10596190" y="2546100"/>
            <a:ext cx="333333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E88035-3524-B506-CC51-E59CB8A1C5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t="11060" r="6882" b="4022"/>
          <a:stretch/>
        </p:blipFill>
        <p:spPr>
          <a:xfrm>
            <a:off x="4679840" y="3861048"/>
            <a:ext cx="288032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021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C1F91-7DEB-9A3B-56C9-56A4D4955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A2D0A-7E10-3C7E-EA42-088E93088E7F}"/>
              </a:ext>
            </a:extLst>
          </p:cNvPr>
          <p:cNvSpPr/>
          <p:nvPr/>
        </p:nvSpPr>
        <p:spPr bwMode="auto">
          <a:xfrm>
            <a:off x="3143672" y="1772816"/>
            <a:ext cx="1440160" cy="37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A50C579-AC25-708B-1151-8EAF3C072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8"/>
          <a:stretch/>
        </p:blipFill>
        <p:spPr>
          <a:xfrm>
            <a:off x="2639616" y="2160026"/>
            <a:ext cx="2639696" cy="301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5FAB327-424C-901C-6DDB-C1BB12B125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11"/>
          <a:stretch/>
        </p:blipFill>
        <p:spPr>
          <a:xfrm>
            <a:off x="720356" y="5071710"/>
            <a:ext cx="1080000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39D38-C0BA-46D8-752A-D4AC75B3FF5C}"/>
              </a:ext>
            </a:extLst>
          </p:cNvPr>
          <p:cNvSpPr/>
          <p:nvPr/>
        </p:nvSpPr>
        <p:spPr bwMode="auto">
          <a:xfrm>
            <a:off x="1739403" y="5977894"/>
            <a:ext cx="4952380" cy="381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53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AB327-424C-901C-6DDB-C1BB12B125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8"/>
          <a:stretch/>
        </p:blipFill>
        <p:spPr>
          <a:xfrm>
            <a:off x="623392" y="980728"/>
            <a:ext cx="10800000" cy="314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0BEB7-7034-8562-621C-7D5F4441AEFF}"/>
              </a:ext>
            </a:extLst>
          </p:cNvPr>
          <p:cNvSpPr/>
          <p:nvPr/>
        </p:nvSpPr>
        <p:spPr bwMode="auto">
          <a:xfrm>
            <a:off x="1613868" y="1753565"/>
            <a:ext cx="276190" cy="2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51CE8B-ECEC-67C0-8C49-7E7F755DA8A8}"/>
              </a:ext>
            </a:extLst>
          </p:cNvPr>
          <p:cNvSpPr/>
          <p:nvPr/>
        </p:nvSpPr>
        <p:spPr bwMode="auto">
          <a:xfrm>
            <a:off x="4147201" y="3003146"/>
            <a:ext cx="1314285" cy="391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A50C579-AC25-708B-1151-8EAF3C072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t="12212" r="34887" b="4330"/>
          <a:stretch/>
        </p:blipFill>
        <p:spPr>
          <a:xfrm>
            <a:off x="4583832" y="4393726"/>
            <a:ext cx="3168352" cy="24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65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3F615-C973-698B-AC06-DD191AE23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5D9EC-DD95-6FE8-07B8-26D3325BA6D8}"/>
              </a:ext>
            </a:extLst>
          </p:cNvPr>
          <p:cNvSpPr/>
          <p:nvPr/>
        </p:nvSpPr>
        <p:spPr bwMode="auto">
          <a:xfrm>
            <a:off x="1127448" y="3523310"/>
            <a:ext cx="3973503" cy="40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9F2DF1-3C71-D954-7AC9-09E4D26F7E67}"/>
              </a:ext>
            </a:extLst>
          </p:cNvPr>
          <p:cNvSpPr/>
          <p:nvPr/>
        </p:nvSpPr>
        <p:spPr bwMode="auto">
          <a:xfrm>
            <a:off x="2634285" y="4104280"/>
            <a:ext cx="1380952" cy="32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19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9C441-42AA-AC08-56F2-1E6788264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E72AF0-29D6-E412-1972-ADD8D7006FA9}"/>
              </a:ext>
            </a:extLst>
          </p:cNvPr>
          <p:cNvSpPr/>
          <p:nvPr/>
        </p:nvSpPr>
        <p:spPr bwMode="auto">
          <a:xfrm>
            <a:off x="720000" y="1831136"/>
            <a:ext cx="4409523" cy="343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E330BF-D8EB-7B0A-601F-36DAEAAB8330}"/>
              </a:ext>
            </a:extLst>
          </p:cNvPr>
          <p:cNvSpPr/>
          <p:nvPr/>
        </p:nvSpPr>
        <p:spPr bwMode="auto">
          <a:xfrm>
            <a:off x="2024761" y="2404358"/>
            <a:ext cx="1685714" cy="32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68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173876"/>
            <a:ext cx="5256584" cy="258968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708E5C5-4430-400E-0F74-600B433796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99" y="721241"/>
            <a:ext cx="10800000" cy="329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267" y="4173876"/>
            <a:ext cx="2390249" cy="64530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55B0DA-C9CA-7E14-DF38-2B1A8AD26E6B}"/>
              </a:ext>
            </a:extLst>
          </p:cNvPr>
          <p:cNvSpPr/>
          <p:nvPr/>
        </p:nvSpPr>
        <p:spPr bwMode="auto">
          <a:xfrm>
            <a:off x="1828056" y="4315121"/>
            <a:ext cx="22579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800" y="4156940"/>
            <a:ext cx="5472608" cy="250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51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B88CE-000D-0F88-8059-FF08148486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CDDD4-F9A7-D81F-EF6D-45B055520A87}"/>
              </a:ext>
            </a:extLst>
          </p:cNvPr>
          <p:cNvSpPr/>
          <p:nvPr/>
        </p:nvSpPr>
        <p:spPr bwMode="auto">
          <a:xfrm>
            <a:off x="1329524" y="3000456"/>
            <a:ext cx="5838096" cy="323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BDC81-34A1-C7D4-06FA-4F298E8D46EE}"/>
              </a:ext>
            </a:extLst>
          </p:cNvPr>
          <p:cNvSpPr/>
          <p:nvPr/>
        </p:nvSpPr>
        <p:spPr bwMode="auto">
          <a:xfrm>
            <a:off x="1329523" y="3581683"/>
            <a:ext cx="5314285" cy="3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50F58F-F534-4D5D-8F6E-57CD0BA7A633}"/>
              </a:ext>
            </a:extLst>
          </p:cNvPr>
          <p:cNvSpPr/>
          <p:nvPr/>
        </p:nvSpPr>
        <p:spPr bwMode="auto">
          <a:xfrm>
            <a:off x="1329523" y="4153382"/>
            <a:ext cx="6076190" cy="3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16F9F-803E-7E64-6C9A-83296E4A3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411E50-B2DC-750F-FE92-98CFE84577A9}"/>
              </a:ext>
            </a:extLst>
          </p:cNvPr>
          <p:cNvSpPr/>
          <p:nvPr/>
        </p:nvSpPr>
        <p:spPr bwMode="auto">
          <a:xfrm>
            <a:off x="1329523" y="5586642"/>
            <a:ext cx="2104761" cy="314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852936"/>
            <a:ext cx="2042373" cy="20486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852936"/>
            <a:ext cx="2042373" cy="20486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7440" y="2852935"/>
            <a:ext cx="2042373" cy="204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19435-2DBE-62CA-C509-2B5049E43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EF833-2D04-9867-9D7F-FAD4C94F99D4}"/>
              </a:ext>
            </a:extLst>
          </p:cNvPr>
          <p:cNvSpPr/>
          <p:nvPr/>
        </p:nvSpPr>
        <p:spPr bwMode="auto">
          <a:xfrm>
            <a:off x="9408368" y="2060848"/>
            <a:ext cx="13666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929164"/>
            <a:ext cx="3096344" cy="292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1DC2E-F078-E968-7F18-F5463F190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71597"/>
            <a:ext cx="10800000" cy="371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244C4-A424-832E-7322-CE7D0342782B}"/>
              </a:ext>
            </a:extLst>
          </p:cNvPr>
          <p:cNvSpPr/>
          <p:nvPr/>
        </p:nvSpPr>
        <p:spPr bwMode="auto">
          <a:xfrm>
            <a:off x="10591238" y="2505061"/>
            <a:ext cx="304761" cy="2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38FF206-312A-DA22-E02E-F08811F41D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15"/>
          <a:stretch/>
        </p:blipFill>
        <p:spPr>
          <a:xfrm>
            <a:off x="720000" y="827999"/>
            <a:ext cx="10800000" cy="58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950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4B71B-B8EE-AE62-331E-C2128A1A4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D7736-6AA4-A2F4-5341-54F404F66B7F}"/>
              </a:ext>
            </a:extLst>
          </p:cNvPr>
          <p:cNvSpPr/>
          <p:nvPr/>
        </p:nvSpPr>
        <p:spPr bwMode="auto">
          <a:xfrm>
            <a:off x="681904" y="1009337"/>
            <a:ext cx="4247619" cy="324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10A8B-B312-820F-F194-1D608F2D70B0}"/>
              </a:ext>
            </a:extLst>
          </p:cNvPr>
          <p:cNvSpPr/>
          <p:nvPr/>
        </p:nvSpPr>
        <p:spPr bwMode="auto">
          <a:xfrm>
            <a:off x="681904" y="1601072"/>
            <a:ext cx="3200000" cy="31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3C50D-F6D5-8E3A-2BA8-1E3D5FD76341}"/>
              </a:ext>
            </a:extLst>
          </p:cNvPr>
          <p:cNvSpPr/>
          <p:nvPr/>
        </p:nvSpPr>
        <p:spPr bwMode="auto">
          <a:xfrm>
            <a:off x="681904" y="2192806"/>
            <a:ext cx="3600000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A29237-162B-427A-0DF8-2D66BCB7B8DD}"/>
              </a:ext>
            </a:extLst>
          </p:cNvPr>
          <p:cNvSpPr/>
          <p:nvPr/>
        </p:nvSpPr>
        <p:spPr bwMode="auto">
          <a:xfrm>
            <a:off x="681904" y="2784541"/>
            <a:ext cx="4314285" cy="31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A98E21-2F10-253D-CE10-30A30C5CB934}"/>
              </a:ext>
            </a:extLst>
          </p:cNvPr>
          <p:cNvSpPr/>
          <p:nvPr/>
        </p:nvSpPr>
        <p:spPr bwMode="auto">
          <a:xfrm>
            <a:off x="681904" y="3385820"/>
            <a:ext cx="3752380" cy="27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1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6E121-5336-C38E-AD77-9639A3C2DA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018071"/>
            <a:ext cx="3240360" cy="278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0DC66-26AA-F1E8-9C54-9CED4E6CE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A6EED7-0F58-0139-E7BA-7807F2A06790}"/>
              </a:ext>
            </a:extLst>
          </p:cNvPr>
          <p:cNvSpPr/>
          <p:nvPr/>
        </p:nvSpPr>
        <p:spPr bwMode="auto">
          <a:xfrm>
            <a:off x="677529" y="990009"/>
            <a:ext cx="6985328" cy="40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6D686-4547-02CF-CDD0-455AA7E1FCD4}"/>
              </a:ext>
            </a:extLst>
          </p:cNvPr>
          <p:cNvSpPr/>
          <p:nvPr/>
        </p:nvSpPr>
        <p:spPr bwMode="auto">
          <a:xfrm>
            <a:off x="677528" y="1531773"/>
            <a:ext cx="737951" cy="37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296E23-EDA8-A7F9-8A15-38DC5AE0D8F0}"/>
              </a:ext>
            </a:extLst>
          </p:cNvPr>
          <p:cNvSpPr/>
          <p:nvPr/>
        </p:nvSpPr>
        <p:spPr bwMode="auto">
          <a:xfrm>
            <a:off x="681904" y="2113107"/>
            <a:ext cx="5054056" cy="39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B45C95-B88E-722D-0554-66444A192EA5}"/>
              </a:ext>
            </a:extLst>
          </p:cNvPr>
          <p:cNvSpPr/>
          <p:nvPr/>
        </p:nvSpPr>
        <p:spPr bwMode="auto">
          <a:xfrm>
            <a:off x="681904" y="2791188"/>
            <a:ext cx="6980952" cy="31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0BDBD5-B9DA-32A7-8C46-2A78CCA53742}"/>
              </a:ext>
            </a:extLst>
          </p:cNvPr>
          <p:cNvSpPr/>
          <p:nvPr/>
        </p:nvSpPr>
        <p:spPr bwMode="auto">
          <a:xfrm>
            <a:off x="681904" y="3410640"/>
            <a:ext cx="4742857" cy="324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83A9AF-C42D-CF87-E25F-17017A790145}"/>
              </a:ext>
            </a:extLst>
          </p:cNvPr>
          <p:cNvSpPr/>
          <p:nvPr/>
        </p:nvSpPr>
        <p:spPr bwMode="auto">
          <a:xfrm>
            <a:off x="681904" y="4049153"/>
            <a:ext cx="3076190" cy="30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5134AB-C50B-CAED-395C-160B9CA42B65}"/>
              </a:ext>
            </a:extLst>
          </p:cNvPr>
          <p:cNvSpPr/>
          <p:nvPr/>
        </p:nvSpPr>
        <p:spPr bwMode="auto">
          <a:xfrm>
            <a:off x="681904" y="4687666"/>
            <a:ext cx="10238632" cy="30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41F93B9-7E27-7A0A-3C27-B3BB1865A686}"/>
              </a:ext>
            </a:extLst>
          </p:cNvPr>
          <p:cNvSpPr/>
          <p:nvPr/>
        </p:nvSpPr>
        <p:spPr bwMode="auto">
          <a:xfrm>
            <a:off x="681904" y="5297589"/>
            <a:ext cx="2504761" cy="30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2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5" grpId="0" animBg="1"/>
      <p:bldP spid="16" grpId="0" animBg="1"/>
      <p:bldP spid="17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C398A-7D42-2667-25D8-6769262A00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22"/>
          <a:stretch/>
        </p:blipFill>
        <p:spPr>
          <a:xfrm>
            <a:off x="696000" y="836712"/>
            <a:ext cx="10800000" cy="134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170" y="3557591"/>
            <a:ext cx="4464496" cy="26433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FFB854-EF9A-3D0C-68F7-0927858350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155314"/>
            <a:ext cx="10800000" cy="140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F0332-3143-DFBB-946C-E25EA707C04F}"/>
              </a:ext>
            </a:extLst>
          </p:cNvPr>
          <p:cNvSpPr/>
          <p:nvPr/>
        </p:nvSpPr>
        <p:spPr bwMode="auto">
          <a:xfrm>
            <a:off x="3685170" y="2536885"/>
            <a:ext cx="285714" cy="20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3D671-428E-2664-3CB6-C5A24420E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8C1FB-714C-DF6B-1679-31F0291A013E}"/>
              </a:ext>
            </a:extLst>
          </p:cNvPr>
          <p:cNvSpPr/>
          <p:nvPr/>
        </p:nvSpPr>
        <p:spPr bwMode="auto">
          <a:xfrm>
            <a:off x="681904" y="999593"/>
            <a:ext cx="5702127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170D2-55F2-4BD4-72A8-D784587B0430}"/>
              </a:ext>
            </a:extLst>
          </p:cNvPr>
          <p:cNvSpPr/>
          <p:nvPr/>
        </p:nvSpPr>
        <p:spPr bwMode="auto">
          <a:xfrm>
            <a:off x="681904" y="1600174"/>
            <a:ext cx="2389760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2CA2C6-0CDE-8A7F-AE3E-83D7FB6B3007}"/>
              </a:ext>
            </a:extLst>
          </p:cNvPr>
          <p:cNvSpPr/>
          <p:nvPr/>
        </p:nvSpPr>
        <p:spPr bwMode="auto">
          <a:xfrm>
            <a:off x="681904" y="2172156"/>
            <a:ext cx="4200000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D10C08-0D03-9AFC-53F4-7DFD3650B65D}"/>
              </a:ext>
            </a:extLst>
          </p:cNvPr>
          <p:cNvSpPr/>
          <p:nvPr/>
        </p:nvSpPr>
        <p:spPr bwMode="auto">
          <a:xfrm>
            <a:off x="681904" y="2782270"/>
            <a:ext cx="3181848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453373-01E0-2178-DF5D-E7D33E6B1999}"/>
              </a:ext>
            </a:extLst>
          </p:cNvPr>
          <p:cNvSpPr/>
          <p:nvPr/>
        </p:nvSpPr>
        <p:spPr bwMode="auto">
          <a:xfrm>
            <a:off x="681904" y="3382851"/>
            <a:ext cx="4409523" cy="64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F0FD9C-BA24-09DB-402D-8FBEB2E60DB9}"/>
              </a:ext>
            </a:extLst>
          </p:cNvPr>
          <p:cNvSpPr/>
          <p:nvPr/>
        </p:nvSpPr>
        <p:spPr bwMode="auto">
          <a:xfrm>
            <a:off x="681904" y="4326621"/>
            <a:ext cx="5630120" cy="32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5C20615-6EDE-F1C2-BDD7-C1DB7FEBF052}"/>
              </a:ext>
            </a:extLst>
          </p:cNvPr>
          <p:cNvSpPr/>
          <p:nvPr/>
        </p:nvSpPr>
        <p:spPr bwMode="auto">
          <a:xfrm>
            <a:off x="681904" y="4917669"/>
            <a:ext cx="4838032" cy="667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A423C30-3883-D73E-2B76-214D172FDECA}"/>
              </a:ext>
            </a:extLst>
          </p:cNvPr>
          <p:cNvSpPr/>
          <p:nvPr/>
        </p:nvSpPr>
        <p:spPr bwMode="auto">
          <a:xfrm>
            <a:off x="681904" y="5851907"/>
            <a:ext cx="8294416" cy="35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5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3" grpId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CD95F-7465-A674-C95F-85D9A3FC13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0"/>
          <a:stretch/>
        </p:blipFill>
        <p:spPr>
          <a:xfrm>
            <a:off x="696000" y="908720"/>
            <a:ext cx="10800000" cy="284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662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39338-57E1-A56B-676A-C37AE5969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A3BE0-FEAF-F74A-4DAB-F37281F82A43}"/>
              </a:ext>
            </a:extLst>
          </p:cNvPr>
          <p:cNvSpPr/>
          <p:nvPr/>
        </p:nvSpPr>
        <p:spPr bwMode="auto">
          <a:xfrm>
            <a:off x="6577142" y="1628382"/>
            <a:ext cx="257142" cy="29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F86858-6899-D39C-3D40-D81DCBE70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75"/>
          <a:stretch/>
        </p:blipFill>
        <p:spPr>
          <a:xfrm>
            <a:off x="839416" y="3426445"/>
            <a:ext cx="1080000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085" y="4653136"/>
            <a:ext cx="8435830" cy="117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86858-6899-D39C-3D40-D81DCBE70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2" b="-651"/>
          <a:stretch/>
        </p:blipFill>
        <p:spPr>
          <a:xfrm>
            <a:off x="696000" y="1052736"/>
            <a:ext cx="1080000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44A06-06E2-6A44-A971-5EC9C68B9658}"/>
              </a:ext>
            </a:extLst>
          </p:cNvPr>
          <p:cNvSpPr/>
          <p:nvPr/>
        </p:nvSpPr>
        <p:spPr bwMode="auto">
          <a:xfrm>
            <a:off x="551384" y="1134528"/>
            <a:ext cx="5763662" cy="33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0973D-DE5B-25D0-5548-A330C6F4F21E}"/>
              </a:ext>
            </a:extLst>
          </p:cNvPr>
          <p:cNvSpPr/>
          <p:nvPr/>
        </p:nvSpPr>
        <p:spPr bwMode="auto">
          <a:xfrm>
            <a:off x="657904" y="1725779"/>
            <a:ext cx="5000000" cy="31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AEDA7-81D3-B720-BFFF-CB45FC3F9BD4}"/>
              </a:ext>
            </a:extLst>
          </p:cNvPr>
          <p:cNvSpPr/>
          <p:nvPr/>
        </p:nvSpPr>
        <p:spPr bwMode="auto">
          <a:xfrm>
            <a:off x="657904" y="2307493"/>
            <a:ext cx="3438095" cy="31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399530-896B-F754-4CFC-B8CAC0339F00}"/>
              </a:ext>
            </a:extLst>
          </p:cNvPr>
          <p:cNvSpPr/>
          <p:nvPr/>
        </p:nvSpPr>
        <p:spPr bwMode="auto">
          <a:xfrm>
            <a:off x="657904" y="2889207"/>
            <a:ext cx="6733333" cy="3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B73E80-E5D1-7252-FB8E-F58EB78417B1}"/>
              </a:ext>
            </a:extLst>
          </p:cNvPr>
          <p:cNvSpPr/>
          <p:nvPr/>
        </p:nvSpPr>
        <p:spPr bwMode="auto">
          <a:xfrm>
            <a:off x="657904" y="3461386"/>
            <a:ext cx="2428571" cy="31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645" y="4781787"/>
            <a:ext cx="7030710" cy="8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2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08E40-2AA8-FAAD-FCFF-F372D0866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117EA-472C-B99B-5385-7961ADFEEC98}"/>
              </a:ext>
            </a:extLst>
          </p:cNvPr>
          <p:cNvSpPr/>
          <p:nvPr/>
        </p:nvSpPr>
        <p:spPr bwMode="auto">
          <a:xfrm>
            <a:off x="681904" y="952059"/>
            <a:ext cx="8371428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54A949-02F6-7076-C45A-7E49C48136D7}"/>
              </a:ext>
            </a:extLst>
          </p:cNvPr>
          <p:cNvSpPr/>
          <p:nvPr/>
        </p:nvSpPr>
        <p:spPr bwMode="auto">
          <a:xfrm>
            <a:off x="681904" y="1534191"/>
            <a:ext cx="5504761" cy="31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D342BE-8296-8885-9246-D5E1FBCA870B}"/>
              </a:ext>
            </a:extLst>
          </p:cNvPr>
          <p:cNvSpPr/>
          <p:nvPr/>
        </p:nvSpPr>
        <p:spPr bwMode="auto">
          <a:xfrm>
            <a:off x="681904" y="2746169"/>
            <a:ext cx="2447619" cy="28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690234-4CB0-DA26-33B5-D427A42AFBAE}"/>
              </a:ext>
            </a:extLst>
          </p:cNvPr>
          <p:cNvSpPr/>
          <p:nvPr/>
        </p:nvSpPr>
        <p:spPr bwMode="auto">
          <a:xfrm>
            <a:off x="681904" y="3318757"/>
            <a:ext cx="4057142" cy="31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329891-3FB9-A411-11A3-0FCBADEE7181}"/>
              </a:ext>
            </a:extLst>
          </p:cNvPr>
          <p:cNvSpPr/>
          <p:nvPr/>
        </p:nvSpPr>
        <p:spPr bwMode="auto">
          <a:xfrm>
            <a:off x="681904" y="3900888"/>
            <a:ext cx="4009523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132CE1-78B1-5D37-328D-13EE5E78910E}"/>
              </a:ext>
            </a:extLst>
          </p:cNvPr>
          <p:cNvSpPr/>
          <p:nvPr/>
        </p:nvSpPr>
        <p:spPr bwMode="auto">
          <a:xfrm>
            <a:off x="681904" y="4473476"/>
            <a:ext cx="3990476" cy="31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A54A949-02F6-7076-C45A-7E49C48136D7}"/>
              </a:ext>
            </a:extLst>
          </p:cNvPr>
          <p:cNvSpPr/>
          <p:nvPr/>
        </p:nvSpPr>
        <p:spPr bwMode="auto">
          <a:xfrm>
            <a:off x="3129523" y="1901601"/>
            <a:ext cx="5504761" cy="73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645" y="5365869"/>
            <a:ext cx="7030710" cy="8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9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F2410-9A20-2B92-7541-F1793995B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0E1B5-C7ED-D202-73C7-7CE23C1A62EA}"/>
              </a:ext>
            </a:extLst>
          </p:cNvPr>
          <p:cNvSpPr/>
          <p:nvPr/>
        </p:nvSpPr>
        <p:spPr bwMode="auto">
          <a:xfrm>
            <a:off x="681904" y="980617"/>
            <a:ext cx="5504761" cy="32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FD56B4-70A7-6F36-8890-AB597455FE96}"/>
              </a:ext>
            </a:extLst>
          </p:cNvPr>
          <p:cNvSpPr/>
          <p:nvPr/>
        </p:nvSpPr>
        <p:spPr bwMode="auto">
          <a:xfrm>
            <a:off x="681904" y="2192025"/>
            <a:ext cx="4104761" cy="31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29EE36-3A5F-3D5F-2B39-576673F7D787}"/>
              </a:ext>
            </a:extLst>
          </p:cNvPr>
          <p:cNvSpPr/>
          <p:nvPr/>
        </p:nvSpPr>
        <p:spPr bwMode="auto">
          <a:xfrm>
            <a:off x="681904" y="2764344"/>
            <a:ext cx="5047619" cy="31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65EFEB-C8BD-C11D-C461-35B276AAAB36}"/>
              </a:ext>
            </a:extLst>
          </p:cNvPr>
          <p:cNvSpPr/>
          <p:nvPr/>
        </p:nvSpPr>
        <p:spPr bwMode="auto">
          <a:xfrm>
            <a:off x="681904" y="3336663"/>
            <a:ext cx="4514285" cy="32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A0E1B5-C7ED-D202-73C7-7CE23C1A62EA}"/>
              </a:ext>
            </a:extLst>
          </p:cNvPr>
          <p:cNvSpPr/>
          <p:nvPr/>
        </p:nvSpPr>
        <p:spPr bwMode="auto">
          <a:xfrm>
            <a:off x="3205713" y="1311094"/>
            <a:ext cx="5504761" cy="82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645" y="4781787"/>
            <a:ext cx="7030710" cy="8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7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8FAA6-995C-F5E6-343C-2E74515A7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4D444-0F99-0965-A1C4-09F3CF91E1D0}"/>
              </a:ext>
            </a:extLst>
          </p:cNvPr>
          <p:cNvSpPr/>
          <p:nvPr/>
        </p:nvSpPr>
        <p:spPr bwMode="auto">
          <a:xfrm>
            <a:off x="10624761" y="1066481"/>
            <a:ext cx="295238" cy="295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9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EEF56-0E87-9CB7-E305-6E9523782A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07"/>
          <a:stretch/>
        </p:blipFill>
        <p:spPr>
          <a:xfrm>
            <a:off x="696000" y="620689"/>
            <a:ext cx="1080000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873408"/>
            <a:ext cx="7632848" cy="264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9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EEF56-0E87-9CB7-E305-6E9523782A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64"/>
          <a:stretch/>
        </p:blipFill>
        <p:spPr>
          <a:xfrm>
            <a:off x="407368" y="1052736"/>
            <a:ext cx="10800000" cy="194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F60F7F-F90E-8186-E078-D3C8B566510D}"/>
              </a:ext>
            </a:extLst>
          </p:cNvPr>
          <p:cNvSpPr/>
          <p:nvPr/>
        </p:nvSpPr>
        <p:spPr bwMode="auto">
          <a:xfrm>
            <a:off x="3988320" y="1848863"/>
            <a:ext cx="866666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91F2D-FF2B-38CA-BB73-3E98DE3A2EDE}"/>
              </a:ext>
            </a:extLst>
          </p:cNvPr>
          <p:cNvSpPr/>
          <p:nvPr/>
        </p:nvSpPr>
        <p:spPr bwMode="auto">
          <a:xfrm>
            <a:off x="8912129" y="1848863"/>
            <a:ext cx="257142" cy="28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FB134-730D-5CDB-59D1-923E2A344426}"/>
              </a:ext>
            </a:extLst>
          </p:cNvPr>
          <p:cNvSpPr/>
          <p:nvPr/>
        </p:nvSpPr>
        <p:spPr bwMode="auto">
          <a:xfrm>
            <a:off x="4540701" y="2478006"/>
            <a:ext cx="2990476" cy="343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645024"/>
            <a:ext cx="7632848" cy="264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5FF12-3C58-E95B-E036-629F81ED98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83"/>
          <a:stretch/>
        </p:blipFill>
        <p:spPr>
          <a:xfrm>
            <a:off x="767408" y="764704"/>
            <a:ext cx="10800000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869160"/>
            <a:ext cx="5183381" cy="17939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96000" y="4005064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301" y="4021611"/>
            <a:ext cx="4712285" cy="16308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253B56-98F2-1B74-DFDE-1C21B6C502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87"/>
          <a:stretch/>
        </p:blipFill>
        <p:spPr>
          <a:xfrm>
            <a:off x="720000" y="827999"/>
            <a:ext cx="10800000" cy="512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667FD5-9000-CA49-3606-D596B63D6105}"/>
              </a:ext>
            </a:extLst>
          </p:cNvPr>
          <p:cNvSpPr/>
          <p:nvPr/>
        </p:nvSpPr>
        <p:spPr bwMode="auto">
          <a:xfrm>
            <a:off x="720000" y="961348"/>
            <a:ext cx="6744152" cy="342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3B7992-88A6-6B07-83D7-46D4F103DE9E}"/>
              </a:ext>
            </a:extLst>
          </p:cNvPr>
          <p:cNvSpPr/>
          <p:nvPr/>
        </p:nvSpPr>
        <p:spPr bwMode="auto">
          <a:xfrm>
            <a:off x="681904" y="1551897"/>
            <a:ext cx="6134176" cy="75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23BB07-C836-7B15-97AD-C4E003EB786F}"/>
              </a:ext>
            </a:extLst>
          </p:cNvPr>
          <p:cNvSpPr/>
          <p:nvPr/>
        </p:nvSpPr>
        <p:spPr bwMode="auto">
          <a:xfrm>
            <a:off x="681904" y="2552019"/>
            <a:ext cx="6998272" cy="30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880A42-AC36-D017-C776-717148A46DCE}"/>
              </a:ext>
            </a:extLst>
          </p:cNvPr>
          <p:cNvSpPr/>
          <p:nvPr/>
        </p:nvSpPr>
        <p:spPr bwMode="auto">
          <a:xfrm>
            <a:off x="681904" y="3152091"/>
            <a:ext cx="3109840" cy="32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516226-574D-0BB7-2007-5C941D5A3BE1}"/>
              </a:ext>
            </a:extLst>
          </p:cNvPr>
          <p:cNvSpPr/>
          <p:nvPr/>
        </p:nvSpPr>
        <p:spPr bwMode="auto">
          <a:xfrm>
            <a:off x="681904" y="3609289"/>
            <a:ext cx="7142288" cy="42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050D0C-F63E-A4A5-6A3F-B588BF3BFEE2}"/>
              </a:ext>
            </a:extLst>
          </p:cNvPr>
          <p:cNvSpPr/>
          <p:nvPr/>
        </p:nvSpPr>
        <p:spPr bwMode="auto">
          <a:xfrm>
            <a:off x="720001" y="4276133"/>
            <a:ext cx="6456120" cy="4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050D0C-F63E-A4A5-6A3F-B588BF3BFEE2}"/>
              </a:ext>
            </a:extLst>
          </p:cNvPr>
          <p:cNvSpPr/>
          <p:nvPr/>
        </p:nvSpPr>
        <p:spPr bwMode="auto">
          <a:xfrm>
            <a:off x="569117" y="4790385"/>
            <a:ext cx="7255075" cy="4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050D0C-F63E-A4A5-6A3F-B588BF3BFEE2}"/>
              </a:ext>
            </a:extLst>
          </p:cNvPr>
          <p:cNvSpPr/>
          <p:nvPr/>
        </p:nvSpPr>
        <p:spPr bwMode="auto">
          <a:xfrm>
            <a:off x="681904" y="5418941"/>
            <a:ext cx="6125811" cy="4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4" grpId="0" animBg="1"/>
      <p:bldP spid="16" grpId="0" animBg="1"/>
      <p:bldP spid="10" grpId="0" animBg="1"/>
      <p:bldP spid="11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E3015-2ABB-2E28-0967-7CFC185ED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55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654A8-FA64-4F66-49F0-659551E6450D}"/>
              </a:ext>
            </a:extLst>
          </p:cNvPr>
          <p:cNvSpPr/>
          <p:nvPr/>
        </p:nvSpPr>
        <p:spPr bwMode="auto">
          <a:xfrm>
            <a:off x="1017344" y="998731"/>
            <a:ext cx="4171428" cy="34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207DE-79D3-4115-1D81-455601CB723A}"/>
              </a:ext>
            </a:extLst>
          </p:cNvPr>
          <p:cNvSpPr/>
          <p:nvPr/>
        </p:nvSpPr>
        <p:spPr bwMode="auto">
          <a:xfrm>
            <a:off x="1017344" y="1503850"/>
            <a:ext cx="7574336" cy="41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E6616-D145-963B-18DE-6EF7BAD5029A}"/>
              </a:ext>
            </a:extLst>
          </p:cNvPr>
          <p:cNvSpPr/>
          <p:nvPr/>
        </p:nvSpPr>
        <p:spPr bwMode="auto">
          <a:xfrm>
            <a:off x="1017344" y="2190050"/>
            <a:ext cx="6278192" cy="314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D430D0-9D3F-0BED-ADC4-AC0CD6C102A5}"/>
              </a:ext>
            </a:extLst>
          </p:cNvPr>
          <p:cNvSpPr/>
          <p:nvPr/>
        </p:nvSpPr>
        <p:spPr bwMode="auto">
          <a:xfrm>
            <a:off x="1017344" y="2771414"/>
            <a:ext cx="4209523" cy="333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9F3FA5-917F-0408-E991-3C872B7C8684}"/>
              </a:ext>
            </a:extLst>
          </p:cNvPr>
          <p:cNvSpPr/>
          <p:nvPr/>
        </p:nvSpPr>
        <p:spPr bwMode="auto">
          <a:xfrm>
            <a:off x="1017344" y="3371838"/>
            <a:ext cx="10166624" cy="447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B20BD9-23E9-A6EA-4DF7-C403285B6668}"/>
              </a:ext>
            </a:extLst>
          </p:cNvPr>
          <p:cNvSpPr/>
          <p:nvPr/>
        </p:nvSpPr>
        <p:spPr bwMode="auto">
          <a:xfrm>
            <a:off x="1017344" y="3953203"/>
            <a:ext cx="1714285" cy="30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669" y="4553626"/>
            <a:ext cx="5958662" cy="206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5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A4AED-1545-EEE3-3220-2325CECC7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45857"/>
            <a:ext cx="10800000" cy="25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88F9B-A7C6-6BFB-A469-908FA0E9F17E}"/>
              </a:ext>
            </a:extLst>
          </p:cNvPr>
          <p:cNvSpPr/>
          <p:nvPr/>
        </p:nvSpPr>
        <p:spPr bwMode="auto">
          <a:xfrm>
            <a:off x="1089352" y="926578"/>
            <a:ext cx="6206184" cy="39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224B0-2C01-D496-62C9-C8F28666923E}"/>
              </a:ext>
            </a:extLst>
          </p:cNvPr>
          <p:cNvSpPr/>
          <p:nvPr/>
        </p:nvSpPr>
        <p:spPr bwMode="auto">
          <a:xfrm>
            <a:off x="1089352" y="1589344"/>
            <a:ext cx="4171428" cy="33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8E5BC2-F3ED-8B9D-2474-EBAC5E49D23E}"/>
              </a:ext>
            </a:extLst>
          </p:cNvPr>
          <p:cNvSpPr/>
          <p:nvPr/>
        </p:nvSpPr>
        <p:spPr bwMode="auto">
          <a:xfrm>
            <a:off x="1089352" y="2180322"/>
            <a:ext cx="7904761" cy="33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092454-74B8-75E5-CB5C-2283988AD29E}"/>
              </a:ext>
            </a:extLst>
          </p:cNvPr>
          <p:cNvSpPr/>
          <p:nvPr/>
        </p:nvSpPr>
        <p:spPr bwMode="auto">
          <a:xfrm>
            <a:off x="1089352" y="2771299"/>
            <a:ext cx="5342857" cy="33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666" y="3848403"/>
            <a:ext cx="6012668" cy="208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6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31212-B23F-4625-5CB9-682F57E5D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B1009-F335-925F-F9E8-D65511185A42}"/>
              </a:ext>
            </a:extLst>
          </p:cNvPr>
          <p:cNvSpPr/>
          <p:nvPr/>
        </p:nvSpPr>
        <p:spPr bwMode="auto">
          <a:xfrm>
            <a:off x="10624761" y="1057017"/>
            <a:ext cx="295238" cy="29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0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86323-04D5-A6E3-E07B-9A2FCFD6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4B92C-44F2-C06D-638A-01B347BC7C06}"/>
              </a:ext>
            </a:extLst>
          </p:cNvPr>
          <p:cNvSpPr/>
          <p:nvPr/>
        </p:nvSpPr>
        <p:spPr bwMode="auto">
          <a:xfrm>
            <a:off x="10643809" y="1819727"/>
            <a:ext cx="276190" cy="2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ACA90-8F55-879A-D7C6-5ECE95EE2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D1E86-C960-94F5-9AEF-DDE9A87A1DA8}"/>
              </a:ext>
            </a:extLst>
          </p:cNvPr>
          <p:cNvSpPr/>
          <p:nvPr/>
        </p:nvSpPr>
        <p:spPr bwMode="auto">
          <a:xfrm>
            <a:off x="10624761" y="1781708"/>
            <a:ext cx="285714" cy="3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E88035-3524-B506-CC51-E59CB8A1C5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4727848" y="2564904"/>
            <a:ext cx="3156052" cy="382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49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43E88035-3524-B506-CC51-E59CB8A1C5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7" t="1101" r="39554" b="3687"/>
          <a:stretch/>
        </p:blipFill>
        <p:spPr>
          <a:xfrm>
            <a:off x="4511824" y="4202654"/>
            <a:ext cx="237626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E0B9C43-45C1-7E94-CEDD-C77A0F72CB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0000" cy="3764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F0B13-F3AB-2F7D-EFE2-59722EE9E5DE}"/>
              </a:ext>
            </a:extLst>
          </p:cNvPr>
          <p:cNvSpPr/>
          <p:nvPr/>
        </p:nvSpPr>
        <p:spPr bwMode="auto">
          <a:xfrm>
            <a:off x="10753701" y="944678"/>
            <a:ext cx="276190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5A3045-F00A-C9AC-55C3-02BD3C00CE4E}"/>
              </a:ext>
            </a:extLst>
          </p:cNvPr>
          <p:cNvSpPr/>
          <p:nvPr/>
        </p:nvSpPr>
        <p:spPr bwMode="auto">
          <a:xfrm>
            <a:off x="10744177" y="3145909"/>
            <a:ext cx="295238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5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A5D75-2C1D-F9BE-ED0A-35A88D66D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38326-3A29-2754-7B92-B12725D4DBB2}"/>
              </a:ext>
            </a:extLst>
          </p:cNvPr>
          <p:cNvSpPr/>
          <p:nvPr/>
        </p:nvSpPr>
        <p:spPr bwMode="auto">
          <a:xfrm>
            <a:off x="10605714" y="2515128"/>
            <a:ext cx="333333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9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6E285-876A-26E4-A333-E048B6F92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137A7-77D0-D64A-5962-1AA10F715761}"/>
              </a:ext>
            </a:extLst>
          </p:cNvPr>
          <p:cNvSpPr/>
          <p:nvPr/>
        </p:nvSpPr>
        <p:spPr bwMode="auto">
          <a:xfrm>
            <a:off x="10596190" y="1811103"/>
            <a:ext cx="342857" cy="2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EC58C-8E40-0F1C-77B1-278BA4FA5048}"/>
              </a:ext>
            </a:extLst>
          </p:cNvPr>
          <p:cNvSpPr/>
          <p:nvPr/>
        </p:nvSpPr>
        <p:spPr bwMode="auto">
          <a:xfrm>
            <a:off x="10624761" y="3271444"/>
            <a:ext cx="285714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1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62</cp:revision>
  <dcterms:created xsi:type="dcterms:W3CDTF">2015-09-16T06:52:26Z</dcterms:created>
  <dcterms:modified xsi:type="dcterms:W3CDTF">2024-08-12T12:40:53Z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