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88" r:id="rId4"/>
    <p:sldId id="387" r:id="rId5"/>
    <p:sldId id="386" r:id="rId6"/>
    <p:sldId id="385" r:id="rId7"/>
    <p:sldId id="384" r:id="rId8"/>
    <p:sldId id="383" r:id="rId9"/>
    <p:sldId id="382" r:id="rId10"/>
    <p:sldId id="381" r:id="rId11"/>
    <p:sldId id="380" r:id="rId12"/>
    <p:sldId id="379" r:id="rId13"/>
    <p:sldId id="378" r:id="rId14"/>
    <p:sldId id="377" r:id="rId15"/>
    <p:sldId id="376" r:id="rId16"/>
    <p:sldId id="375" r:id="rId17"/>
    <p:sldId id="374" r:id="rId18"/>
    <p:sldId id="373" r:id="rId19"/>
    <p:sldId id="372" r:id="rId20"/>
    <p:sldId id="371" r:id="rId21"/>
    <p:sldId id="370" r:id="rId22"/>
    <p:sldId id="369" r:id="rId23"/>
    <p:sldId id="368" r:id="rId24"/>
    <p:sldId id="367" r:id="rId25"/>
    <p:sldId id="366" r:id="rId26"/>
    <p:sldId id="365" r:id="rId27"/>
    <p:sldId id="364" r:id="rId2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104" d="100"/>
          <a:sy n="104" d="100"/>
        </p:scale>
        <p:origin x="198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2736" y="2780928"/>
            <a:ext cx="10326527" cy="8401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7706FB-97F4-5A08-6C2E-C4A531FC7A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506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52BBD5-2A7D-EB28-8803-2436F6451A2E}"/>
              </a:ext>
            </a:extLst>
          </p:cNvPr>
          <p:cNvSpPr/>
          <p:nvPr/>
        </p:nvSpPr>
        <p:spPr bwMode="auto">
          <a:xfrm>
            <a:off x="8472264" y="2262667"/>
            <a:ext cx="2520280" cy="4462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AC70056-2C73-EDD5-101D-1DED3DB2D7DD}"/>
              </a:ext>
            </a:extLst>
          </p:cNvPr>
          <p:cNvSpPr/>
          <p:nvPr/>
        </p:nvSpPr>
        <p:spPr bwMode="auto">
          <a:xfrm>
            <a:off x="1300952" y="3401823"/>
            <a:ext cx="3282880" cy="5052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7115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9D3AEE-3C3B-ED81-55A9-8546091BE3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119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91F1A1-F3A8-4C68-C571-7F8B9EE383F3}"/>
              </a:ext>
            </a:extLst>
          </p:cNvPr>
          <p:cNvSpPr/>
          <p:nvPr/>
        </p:nvSpPr>
        <p:spPr bwMode="auto">
          <a:xfrm>
            <a:off x="2167619" y="2820347"/>
            <a:ext cx="752380" cy="381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6894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19E9EC-AFE6-1A97-B335-90CCAE46F1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05180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610090B-19E9-9827-1537-4C894DF8D6A4}"/>
              </a:ext>
            </a:extLst>
          </p:cNvPr>
          <p:cNvSpPr/>
          <p:nvPr/>
        </p:nvSpPr>
        <p:spPr bwMode="auto">
          <a:xfrm>
            <a:off x="3494440" y="2698313"/>
            <a:ext cx="292512" cy="363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7488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3166DA-B97C-A6F1-6A8A-73ABBEB318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70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60AFAF2-1F01-83D2-9E47-FD88146AFBE8}"/>
              </a:ext>
            </a:extLst>
          </p:cNvPr>
          <p:cNvSpPr/>
          <p:nvPr/>
        </p:nvSpPr>
        <p:spPr bwMode="auto">
          <a:xfrm>
            <a:off x="3158094" y="4437112"/>
            <a:ext cx="2361841" cy="12961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97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0DF247-037C-246C-FC8C-79C98AB1CAC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92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113C67A-6C4B-AAF5-763A-2EDD90AF9F3A}"/>
              </a:ext>
            </a:extLst>
          </p:cNvPr>
          <p:cNvSpPr/>
          <p:nvPr/>
        </p:nvSpPr>
        <p:spPr bwMode="auto">
          <a:xfrm>
            <a:off x="1271464" y="3562583"/>
            <a:ext cx="6077107" cy="438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78E096-F854-F319-C2A1-F6DF5F99C000}"/>
              </a:ext>
            </a:extLst>
          </p:cNvPr>
          <p:cNvSpPr/>
          <p:nvPr/>
        </p:nvSpPr>
        <p:spPr bwMode="auto">
          <a:xfrm>
            <a:off x="1529522" y="4372477"/>
            <a:ext cx="5430573" cy="4287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E677B7C-85C5-4F77-6CE6-F6B08A790665}"/>
              </a:ext>
            </a:extLst>
          </p:cNvPr>
          <p:cNvSpPr/>
          <p:nvPr/>
        </p:nvSpPr>
        <p:spPr bwMode="auto">
          <a:xfrm>
            <a:off x="1529522" y="5106146"/>
            <a:ext cx="4494470" cy="7146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8194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A39958-02AD-66E2-4769-736E19CCF95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44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5E15337-659F-DDBA-08B3-71BDAE5E3404}"/>
              </a:ext>
            </a:extLst>
          </p:cNvPr>
          <p:cNvSpPr/>
          <p:nvPr/>
        </p:nvSpPr>
        <p:spPr bwMode="auto">
          <a:xfrm>
            <a:off x="681904" y="3505330"/>
            <a:ext cx="6206184" cy="5717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C70D7B2-28FF-B518-B524-600D28241AC9}"/>
              </a:ext>
            </a:extLst>
          </p:cNvPr>
          <p:cNvSpPr/>
          <p:nvPr/>
        </p:nvSpPr>
        <p:spPr bwMode="auto">
          <a:xfrm>
            <a:off x="681904" y="4296144"/>
            <a:ext cx="5342088" cy="5010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C70D7B2-28FF-B518-B524-600D28241AC9}"/>
              </a:ext>
            </a:extLst>
          </p:cNvPr>
          <p:cNvSpPr/>
          <p:nvPr/>
        </p:nvSpPr>
        <p:spPr bwMode="auto">
          <a:xfrm>
            <a:off x="720000" y="2724046"/>
            <a:ext cx="7557231" cy="5010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8866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6663EF-7C50-8A50-214C-7FC7D5834C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95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1F73E0E-C37F-6E4B-3B44-7C90ACE34629}"/>
              </a:ext>
            </a:extLst>
          </p:cNvPr>
          <p:cNvSpPr/>
          <p:nvPr/>
        </p:nvSpPr>
        <p:spPr bwMode="auto">
          <a:xfrm>
            <a:off x="720000" y="3717032"/>
            <a:ext cx="7608248" cy="4480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521B528-0096-A25F-A73D-457235B9B4E3}"/>
              </a:ext>
            </a:extLst>
          </p:cNvPr>
          <p:cNvSpPr/>
          <p:nvPr/>
        </p:nvSpPr>
        <p:spPr bwMode="auto">
          <a:xfrm>
            <a:off x="681905" y="4547083"/>
            <a:ext cx="5702128" cy="972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878778D-9551-65BC-8972-C0BF801617E7}"/>
              </a:ext>
            </a:extLst>
          </p:cNvPr>
          <p:cNvSpPr/>
          <p:nvPr/>
        </p:nvSpPr>
        <p:spPr bwMode="auto">
          <a:xfrm>
            <a:off x="720000" y="2812728"/>
            <a:ext cx="8328328" cy="7224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1541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213F35-6E66-A364-5099-F34082028E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850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58412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CCE873-0EB0-C371-285B-284105EAD1D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40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63940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2A31BE-1459-FBC0-3DB1-8C5B7697429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144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D51C7C-7AD8-700C-0139-402A8CE9CD83}"/>
              </a:ext>
            </a:extLst>
          </p:cNvPr>
          <p:cNvSpPr/>
          <p:nvPr/>
        </p:nvSpPr>
        <p:spPr bwMode="auto">
          <a:xfrm>
            <a:off x="7224761" y="1076088"/>
            <a:ext cx="561904" cy="5152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46932" y="3861048"/>
            <a:ext cx="5698135" cy="2760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3198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562CDD-6965-21D7-5DED-FFC478EA03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91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E99546-5431-E6CD-00B1-FC4A5F66F0AE}"/>
              </a:ext>
            </a:extLst>
          </p:cNvPr>
          <p:cNvSpPr/>
          <p:nvPr/>
        </p:nvSpPr>
        <p:spPr bwMode="auto">
          <a:xfrm>
            <a:off x="9872380" y="3040205"/>
            <a:ext cx="428571" cy="3814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226BE3-BACF-9493-7312-E31CE0F2E3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380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14F265-FE42-B0D9-96FC-C7EF4F7ED63A}"/>
              </a:ext>
            </a:extLst>
          </p:cNvPr>
          <p:cNvSpPr/>
          <p:nvPr/>
        </p:nvSpPr>
        <p:spPr bwMode="auto">
          <a:xfrm>
            <a:off x="681905" y="1076898"/>
            <a:ext cx="5733332" cy="4294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DC3E971-57D4-6261-D114-D41AE08A4EB9}"/>
              </a:ext>
            </a:extLst>
          </p:cNvPr>
          <p:cNvSpPr/>
          <p:nvPr/>
        </p:nvSpPr>
        <p:spPr bwMode="auto">
          <a:xfrm>
            <a:off x="681904" y="1887208"/>
            <a:ext cx="7502328" cy="4484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473111D-0C3A-D3D2-AE35-FA78BEA8E530}"/>
              </a:ext>
            </a:extLst>
          </p:cNvPr>
          <p:cNvSpPr/>
          <p:nvPr/>
        </p:nvSpPr>
        <p:spPr bwMode="auto">
          <a:xfrm>
            <a:off x="681904" y="2679229"/>
            <a:ext cx="6350200" cy="4484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A700931-420A-71C0-0242-15FC20CC4D9F}"/>
              </a:ext>
            </a:extLst>
          </p:cNvPr>
          <p:cNvSpPr/>
          <p:nvPr/>
        </p:nvSpPr>
        <p:spPr bwMode="auto">
          <a:xfrm>
            <a:off x="681904" y="3471250"/>
            <a:ext cx="6134176" cy="4580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26F43A7-AF62-1D89-6445-602F63D5EB2F}"/>
              </a:ext>
            </a:extLst>
          </p:cNvPr>
          <p:cNvSpPr/>
          <p:nvPr/>
        </p:nvSpPr>
        <p:spPr bwMode="auto">
          <a:xfrm>
            <a:off x="681904" y="4282356"/>
            <a:ext cx="5342088" cy="4294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A4CD462A-06F2-265E-8348-0633F925FEBE}"/>
              </a:ext>
            </a:extLst>
          </p:cNvPr>
          <p:cNvSpPr/>
          <p:nvPr/>
        </p:nvSpPr>
        <p:spPr bwMode="auto">
          <a:xfrm>
            <a:off x="681904" y="5083920"/>
            <a:ext cx="6926264" cy="505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0543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1" grpId="0" animBg="1"/>
      <p:bldP spid="13" grpId="0" animBg="1"/>
      <p:bldP spid="15" grpId="0" animBg="1"/>
      <p:bldP spid="1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885683-209E-0918-8976-29E1B241B9E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58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35829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CEC62E-BEDC-A4D9-17D5-40BB8A2671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74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220234F-BD63-03E2-61D9-024679A9F987}"/>
              </a:ext>
            </a:extLst>
          </p:cNvPr>
          <p:cNvSpPr/>
          <p:nvPr/>
        </p:nvSpPr>
        <p:spPr bwMode="auto">
          <a:xfrm>
            <a:off x="681904" y="894722"/>
            <a:ext cx="8590476" cy="5623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228E918-24CA-6B18-DCDC-A9D9AD30BB19}"/>
              </a:ext>
            </a:extLst>
          </p:cNvPr>
          <p:cNvSpPr/>
          <p:nvPr/>
        </p:nvSpPr>
        <p:spPr bwMode="auto">
          <a:xfrm>
            <a:off x="681904" y="1790732"/>
            <a:ext cx="3109840" cy="4098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EB988B9-B860-B125-56E7-3407884B5298}"/>
              </a:ext>
            </a:extLst>
          </p:cNvPr>
          <p:cNvSpPr/>
          <p:nvPr/>
        </p:nvSpPr>
        <p:spPr bwMode="auto">
          <a:xfrm>
            <a:off x="681904" y="2543761"/>
            <a:ext cx="4694016" cy="4098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C4ABFFE-8D6D-D300-3A7D-0B52991EEDC6}"/>
              </a:ext>
            </a:extLst>
          </p:cNvPr>
          <p:cNvSpPr/>
          <p:nvPr/>
        </p:nvSpPr>
        <p:spPr bwMode="auto">
          <a:xfrm>
            <a:off x="681904" y="3315854"/>
            <a:ext cx="8942488" cy="4098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6C4ABFFE-8D6D-D300-3A7D-0B52991EEDC6}"/>
              </a:ext>
            </a:extLst>
          </p:cNvPr>
          <p:cNvSpPr/>
          <p:nvPr/>
        </p:nvSpPr>
        <p:spPr bwMode="auto">
          <a:xfrm>
            <a:off x="623392" y="4016052"/>
            <a:ext cx="8942488" cy="4930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0995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10" grpId="0" animBg="1"/>
      <p:bldP spid="2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23764A-57F3-54F2-64D3-AC77C85B5D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11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04660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364A61-6E96-0808-92C0-BED410FB284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304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9EC6934-3FFA-BE90-F014-70BD57A60FB6}"/>
              </a:ext>
            </a:extLst>
          </p:cNvPr>
          <p:cNvSpPr/>
          <p:nvPr/>
        </p:nvSpPr>
        <p:spPr bwMode="auto">
          <a:xfrm>
            <a:off x="720001" y="947195"/>
            <a:ext cx="8095102" cy="648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>
            <a:extLst>
              <a:ext uri="{FF2B5EF4-FFF2-40B4-BE49-F238E27FC236}">
                <a16:creationId xmlns:a16="http://schemas.microsoft.com/office/drawing/2014/main" id="{D9EC6934-3FFA-BE90-F014-70BD57A60FB6}"/>
              </a:ext>
            </a:extLst>
          </p:cNvPr>
          <p:cNvSpPr/>
          <p:nvPr/>
        </p:nvSpPr>
        <p:spPr bwMode="auto">
          <a:xfrm>
            <a:off x="648268" y="1766752"/>
            <a:ext cx="8832108" cy="10861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>
            <a:extLst>
              <a:ext uri="{FF2B5EF4-FFF2-40B4-BE49-F238E27FC236}">
                <a16:creationId xmlns:a16="http://schemas.microsoft.com/office/drawing/2014/main" id="{D9EC6934-3FFA-BE90-F014-70BD57A60FB6}"/>
              </a:ext>
            </a:extLst>
          </p:cNvPr>
          <p:cNvSpPr/>
          <p:nvPr/>
        </p:nvSpPr>
        <p:spPr bwMode="auto">
          <a:xfrm>
            <a:off x="681905" y="2852934"/>
            <a:ext cx="9446543" cy="20882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>
            <a:extLst>
              <a:ext uri="{FF2B5EF4-FFF2-40B4-BE49-F238E27FC236}">
                <a16:creationId xmlns:a16="http://schemas.microsoft.com/office/drawing/2014/main" id="{D9EC6934-3FFA-BE90-F014-70BD57A60FB6}"/>
              </a:ext>
            </a:extLst>
          </p:cNvPr>
          <p:cNvSpPr/>
          <p:nvPr/>
        </p:nvSpPr>
        <p:spPr bwMode="auto">
          <a:xfrm>
            <a:off x="648268" y="5152922"/>
            <a:ext cx="7350585" cy="10054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5968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43" grpId="0" animBg="1"/>
      <p:bldP spid="44" grpId="0" animBg="1"/>
      <p:bldP spid="4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F23F54-0113-6F4F-B1B6-6E788C3E13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54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8C4DF8-A059-E8C6-523D-4DA1D26D1EE4}"/>
              </a:ext>
            </a:extLst>
          </p:cNvPr>
          <p:cNvSpPr/>
          <p:nvPr/>
        </p:nvSpPr>
        <p:spPr bwMode="auto">
          <a:xfrm>
            <a:off x="2855640" y="5229200"/>
            <a:ext cx="3672408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63500D1-4449-2004-66E7-F3BFA16935D6}"/>
              </a:ext>
            </a:extLst>
          </p:cNvPr>
          <p:cNvSpPr/>
          <p:nvPr/>
        </p:nvSpPr>
        <p:spPr bwMode="auto">
          <a:xfrm>
            <a:off x="6900952" y="6100804"/>
            <a:ext cx="304761" cy="3813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7809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6AE0A6-2005-843D-89CA-99AEA4BF031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41592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121C588-F473-31EB-0F01-6F7229D72818}"/>
              </a:ext>
            </a:extLst>
          </p:cNvPr>
          <p:cNvSpPr/>
          <p:nvPr/>
        </p:nvSpPr>
        <p:spPr bwMode="auto">
          <a:xfrm>
            <a:off x="623392" y="3005642"/>
            <a:ext cx="8496943" cy="3823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786F493A-BB87-2E84-A4B4-A5975952AA1E}"/>
              </a:ext>
            </a:extLst>
          </p:cNvPr>
          <p:cNvSpPr/>
          <p:nvPr/>
        </p:nvSpPr>
        <p:spPr bwMode="auto">
          <a:xfrm>
            <a:off x="720000" y="3585257"/>
            <a:ext cx="6201440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6EFBA579-26AB-52F9-D405-AA4D9D24BCD5}"/>
              </a:ext>
            </a:extLst>
          </p:cNvPr>
          <p:cNvSpPr/>
          <p:nvPr/>
        </p:nvSpPr>
        <p:spPr bwMode="auto">
          <a:xfrm>
            <a:off x="746260" y="4659653"/>
            <a:ext cx="6357852" cy="9059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6EFBA579-26AB-52F9-D405-AA4D9D24BCD5}"/>
              </a:ext>
            </a:extLst>
          </p:cNvPr>
          <p:cNvSpPr/>
          <p:nvPr/>
        </p:nvSpPr>
        <p:spPr bwMode="auto">
          <a:xfrm>
            <a:off x="720000" y="5746683"/>
            <a:ext cx="6357852" cy="9059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8077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0" grpId="0" animBg="1"/>
      <p:bldP spid="28" grpId="0" animBg="1"/>
      <p:bldP spid="3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02DD6E-11F9-886A-DFE4-F6107806D3E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05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6EFBA579-26AB-52F9-D405-AA4D9D24BCD5}"/>
              </a:ext>
            </a:extLst>
          </p:cNvPr>
          <p:cNvSpPr/>
          <p:nvPr/>
        </p:nvSpPr>
        <p:spPr bwMode="auto">
          <a:xfrm>
            <a:off x="686363" y="980728"/>
            <a:ext cx="6357852" cy="9059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6EFBA579-26AB-52F9-D405-AA4D9D24BCD5}"/>
              </a:ext>
            </a:extLst>
          </p:cNvPr>
          <p:cNvSpPr/>
          <p:nvPr/>
        </p:nvSpPr>
        <p:spPr bwMode="auto">
          <a:xfrm>
            <a:off x="711197" y="2132856"/>
            <a:ext cx="6357852" cy="9779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6EFBA579-26AB-52F9-D405-AA4D9D24BCD5}"/>
              </a:ext>
            </a:extLst>
          </p:cNvPr>
          <p:cNvSpPr/>
          <p:nvPr/>
        </p:nvSpPr>
        <p:spPr bwMode="auto">
          <a:xfrm>
            <a:off x="683844" y="3356991"/>
            <a:ext cx="6357852" cy="1058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6EFBA579-26AB-52F9-D405-AA4D9D24BCD5}"/>
              </a:ext>
            </a:extLst>
          </p:cNvPr>
          <p:cNvSpPr/>
          <p:nvPr/>
        </p:nvSpPr>
        <p:spPr bwMode="auto">
          <a:xfrm>
            <a:off x="720000" y="4608015"/>
            <a:ext cx="6357852" cy="9059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6823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0BDD33-BEA4-6B28-70CC-DA9886836F2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140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899827-3DBA-C41B-03A5-9D6FD7D87131}"/>
              </a:ext>
            </a:extLst>
          </p:cNvPr>
          <p:cNvSpPr/>
          <p:nvPr/>
        </p:nvSpPr>
        <p:spPr bwMode="auto">
          <a:xfrm>
            <a:off x="9920000" y="2069190"/>
            <a:ext cx="371428" cy="381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026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52D731-8CBE-10C6-DBC7-1F5135B5AFA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25160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0A1B26-9100-60A7-5C86-C7031C256D6C}"/>
              </a:ext>
            </a:extLst>
          </p:cNvPr>
          <p:cNvSpPr/>
          <p:nvPr/>
        </p:nvSpPr>
        <p:spPr bwMode="auto">
          <a:xfrm>
            <a:off x="9470928" y="2003407"/>
            <a:ext cx="325447" cy="370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7E6D0F9-4748-2CC6-349F-AAE61526395D}"/>
              </a:ext>
            </a:extLst>
          </p:cNvPr>
          <p:cNvSpPr/>
          <p:nvPr/>
        </p:nvSpPr>
        <p:spPr bwMode="auto">
          <a:xfrm>
            <a:off x="9416687" y="4643555"/>
            <a:ext cx="406810" cy="3616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3786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BF937A-8CED-FFF4-5EC4-A0C9E19D28E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248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19CE37-9D60-0200-5A86-AFDCE583B4A8}"/>
              </a:ext>
            </a:extLst>
          </p:cNvPr>
          <p:cNvSpPr/>
          <p:nvPr/>
        </p:nvSpPr>
        <p:spPr bwMode="auto">
          <a:xfrm>
            <a:off x="9929523" y="2676078"/>
            <a:ext cx="342858" cy="3905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9776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2982CB-F57A-DBE9-E5EC-2E8C1710E1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221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C60267-EB04-D19E-8769-9F8A41663BC1}"/>
              </a:ext>
            </a:extLst>
          </p:cNvPr>
          <p:cNvSpPr/>
          <p:nvPr/>
        </p:nvSpPr>
        <p:spPr bwMode="auto">
          <a:xfrm>
            <a:off x="9929523" y="2068722"/>
            <a:ext cx="342858" cy="3817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9246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B33E46-9CDF-95BA-2542-83A56B3248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398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79DEB8-D492-2DEA-B6C0-45E9BEA8403F}"/>
              </a:ext>
            </a:extLst>
          </p:cNvPr>
          <p:cNvSpPr/>
          <p:nvPr/>
        </p:nvSpPr>
        <p:spPr bwMode="auto">
          <a:xfrm>
            <a:off x="9910476" y="2990542"/>
            <a:ext cx="371427" cy="381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0311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6BEFE0-CDD1-D78A-D897-AB609BFDF04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10429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80029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DFE467-F3BE-ADCA-0AE6-CB9017792F8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91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F77BF2-0E88-FC94-1CAC-AC71B83BE1C3}"/>
              </a:ext>
            </a:extLst>
          </p:cNvPr>
          <p:cNvSpPr/>
          <p:nvPr/>
        </p:nvSpPr>
        <p:spPr bwMode="auto">
          <a:xfrm>
            <a:off x="9415238" y="1913865"/>
            <a:ext cx="428570" cy="381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8984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4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40</cp:revision>
  <dcterms:created xsi:type="dcterms:W3CDTF">2015-09-16T06:52:26Z</dcterms:created>
  <dcterms:modified xsi:type="dcterms:W3CDTF">2024-08-12T13:37:03Z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