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476" y="3046496"/>
            <a:ext cx="9433048" cy="765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F0B28-BB2E-5392-C761-254A69A8F2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6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1199456" y="2873054"/>
            <a:ext cx="4903084" cy="6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42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EF28F-A8E4-29EB-B141-D2552F227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6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66FC57-425F-86EA-9374-9C0DF8C21A80}"/>
              </a:ext>
            </a:extLst>
          </p:cNvPr>
          <p:cNvSpPr/>
          <p:nvPr/>
        </p:nvSpPr>
        <p:spPr bwMode="auto">
          <a:xfrm>
            <a:off x="720000" y="2539603"/>
            <a:ext cx="2535115" cy="523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96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0F951-51E8-ECAE-AEE8-A161BC5255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1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CF46AF-DD6E-B2E1-2870-3FBD1943B3E5}"/>
              </a:ext>
            </a:extLst>
          </p:cNvPr>
          <p:cNvSpPr/>
          <p:nvPr/>
        </p:nvSpPr>
        <p:spPr bwMode="auto">
          <a:xfrm>
            <a:off x="720000" y="1772817"/>
            <a:ext cx="373333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33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729E0-C522-C9C3-AE5C-E9B6FD65A0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3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48B702-E39A-D364-9EF5-4532074D5F70}"/>
              </a:ext>
            </a:extLst>
          </p:cNvPr>
          <p:cNvSpPr/>
          <p:nvPr/>
        </p:nvSpPr>
        <p:spPr bwMode="auto">
          <a:xfrm>
            <a:off x="1127448" y="2780928"/>
            <a:ext cx="350683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A83EB0-2C61-DE5D-DD0E-BEE1E2D61968}"/>
              </a:ext>
            </a:extLst>
          </p:cNvPr>
          <p:cNvSpPr/>
          <p:nvPr/>
        </p:nvSpPr>
        <p:spPr bwMode="auto">
          <a:xfrm>
            <a:off x="3015238" y="3809274"/>
            <a:ext cx="1028571" cy="35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60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43019-E26D-15C2-5386-9AF74CABF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720000" y="1916832"/>
            <a:ext cx="6456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1703512" y="2780928"/>
            <a:ext cx="57041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1127448" y="3686490"/>
            <a:ext cx="57041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6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D6C78-5849-9BDE-5153-846D2C7B68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0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720000" y="1916832"/>
            <a:ext cx="6456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1559496" y="2772652"/>
            <a:ext cx="57041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1199456" y="3653737"/>
            <a:ext cx="57041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89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00A4E-4CC8-099A-D79E-C94D0FEF9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8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9BFF24-3283-376A-BBBE-ED0828A5F076}"/>
              </a:ext>
            </a:extLst>
          </p:cNvPr>
          <p:cNvSpPr/>
          <p:nvPr/>
        </p:nvSpPr>
        <p:spPr bwMode="auto">
          <a:xfrm>
            <a:off x="1271464" y="2852936"/>
            <a:ext cx="2505678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6B06C-96A5-807F-D77E-829931595D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76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696000" y="2095414"/>
            <a:ext cx="3671808" cy="409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30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B68F5-BC7C-5120-2369-3641C6483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1CA8AB-ACD1-E4F3-101F-D0384F41992D}"/>
              </a:ext>
            </a:extLst>
          </p:cNvPr>
          <p:cNvSpPr/>
          <p:nvPr/>
        </p:nvSpPr>
        <p:spPr bwMode="auto">
          <a:xfrm>
            <a:off x="720001" y="1880281"/>
            <a:ext cx="2504680" cy="491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91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84A27-F215-1AE3-1E7D-6EF7AFCB7E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EB3B2D-AB43-A2C8-602B-EB1EFB90AE3A}"/>
              </a:ext>
            </a:extLst>
          </p:cNvPr>
          <p:cNvSpPr/>
          <p:nvPr/>
        </p:nvSpPr>
        <p:spPr bwMode="auto">
          <a:xfrm>
            <a:off x="551384" y="1948491"/>
            <a:ext cx="3528392" cy="435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27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C4D2B-1340-E3F9-D52F-B2E0CBA0D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623392" y="2420889"/>
            <a:ext cx="3744415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5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39AF2-3E11-5437-E403-D7DFBEB2D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6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623392" y="1988840"/>
            <a:ext cx="36724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59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7584B-1318-5000-497A-260F08F96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720000" y="2492896"/>
            <a:ext cx="4799937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1415481" y="3774759"/>
            <a:ext cx="410445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07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B85EA-950B-07CD-E975-A2D528475A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9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161BB7-C8FC-D3AB-C5B7-1F3F8069D1D3}"/>
              </a:ext>
            </a:extLst>
          </p:cNvPr>
          <p:cNvSpPr/>
          <p:nvPr/>
        </p:nvSpPr>
        <p:spPr bwMode="auto">
          <a:xfrm>
            <a:off x="720001" y="2492896"/>
            <a:ext cx="479993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39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40</cp:revision>
  <dcterms:created xsi:type="dcterms:W3CDTF">2015-09-16T06:52:26Z</dcterms:created>
  <dcterms:modified xsi:type="dcterms:W3CDTF">2024-08-12T13:03:26Z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