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0" r:id="rId3"/>
    <p:sldId id="398" r:id="rId4"/>
    <p:sldId id="397" r:id="rId5"/>
    <p:sldId id="396" r:id="rId6"/>
    <p:sldId id="395" r:id="rId7"/>
    <p:sldId id="394" r:id="rId8"/>
    <p:sldId id="393" r:id="rId9"/>
    <p:sldId id="392" r:id="rId10"/>
    <p:sldId id="391" r:id="rId11"/>
    <p:sldId id="390" r:id="rId12"/>
    <p:sldId id="389" r:id="rId13"/>
    <p:sldId id="388" r:id="rId14"/>
    <p:sldId id="387" r:id="rId15"/>
    <p:sldId id="386" r:id="rId16"/>
    <p:sldId id="385" r:id="rId17"/>
    <p:sldId id="384" r:id="rId18"/>
    <p:sldId id="383" r:id="rId19"/>
    <p:sldId id="382" r:id="rId20"/>
    <p:sldId id="381" r:id="rId21"/>
    <p:sldId id="379" r:id="rId22"/>
    <p:sldId id="378" r:id="rId23"/>
    <p:sldId id="377" r:id="rId24"/>
    <p:sldId id="376" r:id="rId25"/>
    <p:sldId id="375" r:id="rId26"/>
    <p:sldId id="374" r:id="rId27"/>
    <p:sldId id="402" r:id="rId28"/>
    <p:sldId id="372" r:id="rId29"/>
    <p:sldId id="371" r:id="rId30"/>
    <p:sldId id="370" r:id="rId31"/>
    <p:sldId id="369" r:id="rId32"/>
    <p:sldId id="368" r:id="rId33"/>
    <p:sldId id="367" r:id="rId34"/>
    <p:sldId id="366" r:id="rId35"/>
    <p:sldId id="365" r:id="rId36"/>
    <p:sldId id="401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2" y="108"/>
      </p:cViewPr>
      <p:guideLst>
        <p:guide orient="horz" pos="2160"/>
        <p:guide pos="3840"/>
        <p:guide pos="4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0C35D-372A-8311-E68A-CA89458866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74"/>
          <a:stretch/>
        </p:blipFill>
        <p:spPr>
          <a:xfrm>
            <a:off x="911424" y="2852936"/>
            <a:ext cx="10800000" cy="1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CC97C-8149-9CEF-7555-6F05F4B110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DB96E-3D8F-D19B-BD3E-B71038726488}"/>
              </a:ext>
            </a:extLst>
          </p:cNvPr>
          <p:cNvSpPr/>
          <p:nvPr/>
        </p:nvSpPr>
        <p:spPr bwMode="auto">
          <a:xfrm>
            <a:off x="10662857" y="3184115"/>
            <a:ext cx="295238" cy="295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20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4F152-B549-F281-0656-75A18CA07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85FAF5-BE41-5CE2-A0B2-802496A43F54}"/>
              </a:ext>
            </a:extLst>
          </p:cNvPr>
          <p:cNvSpPr/>
          <p:nvPr/>
        </p:nvSpPr>
        <p:spPr bwMode="auto">
          <a:xfrm>
            <a:off x="10681904" y="3251712"/>
            <a:ext cx="276190" cy="29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90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5A5D5-4D13-09B2-4FB6-3C6998295E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0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DF994E-37E0-E32B-F4BD-1EE3D91F65C6}"/>
              </a:ext>
            </a:extLst>
          </p:cNvPr>
          <p:cNvSpPr/>
          <p:nvPr/>
        </p:nvSpPr>
        <p:spPr bwMode="auto">
          <a:xfrm>
            <a:off x="2167619" y="3203248"/>
            <a:ext cx="1047619" cy="305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98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CBB05-BC60-9170-D549-480EC63767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1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5CDD76-D6E7-5E9D-36EA-193003541587}"/>
              </a:ext>
            </a:extLst>
          </p:cNvPr>
          <p:cNvSpPr/>
          <p:nvPr/>
        </p:nvSpPr>
        <p:spPr bwMode="auto">
          <a:xfrm>
            <a:off x="3786666" y="3164905"/>
            <a:ext cx="333333" cy="286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01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91EB6-0D40-5B2E-73E0-62D595BD4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3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05B31F-0EFD-5C8D-ED39-1D808148F4F0}"/>
              </a:ext>
            </a:extLst>
          </p:cNvPr>
          <p:cNvSpPr/>
          <p:nvPr/>
        </p:nvSpPr>
        <p:spPr bwMode="auto">
          <a:xfrm>
            <a:off x="5653333" y="3050227"/>
            <a:ext cx="476190" cy="81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5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86BFA-E9E2-F1DB-D54E-A358662120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DC791A-8958-C020-CCB8-2C02DEDD0BB8}"/>
              </a:ext>
            </a:extLst>
          </p:cNvPr>
          <p:cNvSpPr/>
          <p:nvPr/>
        </p:nvSpPr>
        <p:spPr bwMode="auto">
          <a:xfrm>
            <a:off x="7710476" y="1609959"/>
            <a:ext cx="409523" cy="286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3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39415-089D-8849-AA11-B76851F3B0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657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BD51C-4CB8-789E-073D-F5AF62D2D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8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00B273-EB4B-66FB-2D0F-C684E39C868E}"/>
              </a:ext>
            </a:extLst>
          </p:cNvPr>
          <p:cNvSpPr/>
          <p:nvPr/>
        </p:nvSpPr>
        <p:spPr bwMode="auto">
          <a:xfrm>
            <a:off x="2855641" y="908720"/>
            <a:ext cx="40324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00B273-EB4B-66FB-2D0F-C684E39C868E}"/>
              </a:ext>
            </a:extLst>
          </p:cNvPr>
          <p:cNvSpPr/>
          <p:nvPr/>
        </p:nvSpPr>
        <p:spPr bwMode="auto">
          <a:xfrm>
            <a:off x="2927648" y="1709520"/>
            <a:ext cx="4032448" cy="92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00B273-EB4B-66FB-2D0F-C684E39C868E}"/>
              </a:ext>
            </a:extLst>
          </p:cNvPr>
          <p:cNvSpPr/>
          <p:nvPr/>
        </p:nvSpPr>
        <p:spPr bwMode="auto">
          <a:xfrm>
            <a:off x="3503712" y="2826798"/>
            <a:ext cx="4032448" cy="89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00B273-EB4B-66FB-2D0F-C684E39C868E}"/>
              </a:ext>
            </a:extLst>
          </p:cNvPr>
          <p:cNvSpPr/>
          <p:nvPr/>
        </p:nvSpPr>
        <p:spPr bwMode="auto">
          <a:xfrm>
            <a:off x="3431704" y="3852163"/>
            <a:ext cx="4032448" cy="60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484" y="5214762"/>
            <a:ext cx="9289032" cy="9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7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AAE9F-5B2C-BA51-4D52-9D61AFCE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8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1343472" y="2820840"/>
            <a:ext cx="624518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1703512" y="3679904"/>
            <a:ext cx="5741130" cy="51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1703512" y="4349695"/>
            <a:ext cx="5741130" cy="51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89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0D4EC-4300-7F9E-921F-BDCFA01D6E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7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720000" y="2032502"/>
            <a:ext cx="6652634" cy="51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1631504" y="2515629"/>
            <a:ext cx="5741130" cy="51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1703512" y="3257523"/>
            <a:ext cx="5741130" cy="51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8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07DBD-B8B8-8015-10EB-EC1040F483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77"/>
          <a:stretch/>
        </p:blipFill>
        <p:spPr>
          <a:xfrm>
            <a:off x="720000" y="827999"/>
            <a:ext cx="10800000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787E6CC9-C9E5-BA54-F140-D9CD83A5B4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7" y="1556792"/>
            <a:ext cx="10800000" cy="204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1C1A575-38C9-0163-0273-F4D71F940976}"/>
              </a:ext>
            </a:extLst>
          </p:cNvPr>
          <p:cNvSpPr/>
          <p:nvPr/>
        </p:nvSpPr>
        <p:spPr bwMode="auto">
          <a:xfrm>
            <a:off x="10605714" y="2426926"/>
            <a:ext cx="295238" cy="30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3C98B-8940-602D-5B3D-714DD2C8EC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1271464" y="2811866"/>
            <a:ext cx="6389202" cy="76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1836490" y="3718800"/>
            <a:ext cx="5741130" cy="90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8674E8A7-DD49-4271-B572-62F7E4C1B2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720984"/>
            <a:ext cx="10800000" cy="2132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2277922" y="4642398"/>
            <a:ext cx="6770405" cy="90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2308408" y="5622208"/>
            <a:ext cx="5741130" cy="53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2311086" y="6237207"/>
            <a:ext cx="5741130" cy="53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30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D0978-AAAC-576C-3EA1-429B6E9018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766763" y="2042295"/>
            <a:ext cx="6839494" cy="810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1559496" y="3023679"/>
            <a:ext cx="6370616" cy="810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1217945" y="3982162"/>
            <a:ext cx="6370616" cy="810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90C93DB-1364-6EBB-46D2-6AD656039FC0}"/>
              </a:ext>
            </a:extLst>
          </p:cNvPr>
          <p:cNvSpPr/>
          <p:nvPr/>
        </p:nvSpPr>
        <p:spPr bwMode="auto">
          <a:xfrm>
            <a:off x="954791" y="4930193"/>
            <a:ext cx="6370616" cy="810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85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D7AD1-8F09-8724-2126-213B1C297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9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06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14A78-CABF-858F-D589-6D5ACBB1C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7FA720-71A5-3B1B-9B96-FD1E435930B4}"/>
              </a:ext>
            </a:extLst>
          </p:cNvPr>
          <p:cNvSpPr/>
          <p:nvPr/>
        </p:nvSpPr>
        <p:spPr bwMode="auto">
          <a:xfrm>
            <a:off x="720000" y="961336"/>
            <a:ext cx="5040454" cy="342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B8FD07E-12BE-C3DB-5A52-07D70BD37C9E}"/>
              </a:ext>
            </a:extLst>
          </p:cNvPr>
          <p:cNvSpPr/>
          <p:nvPr/>
        </p:nvSpPr>
        <p:spPr bwMode="auto">
          <a:xfrm>
            <a:off x="1487488" y="1484784"/>
            <a:ext cx="864096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17FA720-71A5-3B1B-9B96-FD1E435930B4}"/>
              </a:ext>
            </a:extLst>
          </p:cNvPr>
          <p:cNvSpPr/>
          <p:nvPr/>
        </p:nvSpPr>
        <p:spPr bwMode="auto">
          <a:xfrm>
            <a:off x="720000" y="2780928"/>
            <a:ext cx="6096080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17FA720-71A5-3B1B-9B96-FD1E435930B4}"/>
              </a:ext>
            </a:extLst>
          </p:cNvPr>
          <p:cNvSpPr/>
          <p:nvPr/>
        </p:nvSpPr>
        <p:spPr bwMode="auto">
          <a:xfrm>
            <a:off x="766763" y="3537574"/>
            <a:ext cx="3457029" cy="110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7FA720-71A5-3B1B-9B96-FD1E435930B4}"/>
              </a:ext>
            </a:extLst>
          </p:cNvPr>
          <p:cNvSpPr/>
          <p:nvPr/>
        </p:nvSpPr>
        <p:spPr bwMode="auto">
          <a:xfrm>
            <a:off x="4223793" y="3821854"/>
            <a:ext cx="2592288" cy="110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7FA720-71A5-3B1B-9B96-FD1E435930B4}"/>
              </a:ext>
            </a:extLst>
          </p:cNvPr>
          <p:cNvSpPr/>
          <p:nvPr/>
        </p:nvSpPr>
        <p:spPr bwMode="auto">
          <a:xfrm>
            <a:off x="6831066" y="3821853"/>
            <a:ext cx="2846411" cy="110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5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 animBg="1"/>
      <p:bldP spid="31" grpId="0" animBg="1"/>
      <p:bldP spid="32" grpId="0" animBg="1"/>
      <p:bldP spid="8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7D972-E2B1-B5DC-0902-A0D00266B2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384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3EFB6-353C-5C4C-91C3-D60B782223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6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114585-6F6F-CCB8-5C41-B8DEED0483E8}"/>
              </a:ext>
            </a:extLst>
          </p:cNvPr>
          <p:cNvSpPr/>
          <p:nvPr/>
        </p:nvSpPr>
        <p:spPr bwMode="auto">
          <a:xfrm>
            <a:off x="681904" y="2371084"/>
            <a:ext cx="6752380" cy="323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20850-FBA1-E290-66C8-4847D48B01A9}"/>
              </a:ext>
            </a:extLst>
          </p:cNvPr>
          <p:cNvSpPr/>
          <p:nvPr/>
        </p:nvSpPr>
        <p:spPr bwMode="auto">
          <a:xfrm>
            <a:off x="681904" y="2942597"/>
            <a:ext cx="8980952" cy="34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0C1A22-AD6A-D065-0E5E-062E996FEC1E}"/>
              </a:ext>
            </a:extLst>
          </p:cNvPr>
          <p:cNvSpPr/>
          <p:nvPr/>
        </p:nvSpPr>
        <p:spPr bwMode="auto">
          <a:xfrm>
            <a:off x="681904" y="3542686"/>
            <a:ext cx="7542857" cy="333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85C6D2-34DA-A040-81B3-5AFD4F6F72B7}"/>
              </a:ext>
            </a:extLst>
          </p:cNvPr>
          <p:cNvSpPr/>
          <p:nvPr/>
        </p:nvSpPr>
        <p:spPr bwMode="auto">
          <a:xfrm>
            <a:off x="681904" y="4123725"/>
            <a:ext cx="4666666" cy="34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190" y="4809539"/>
            <a:ext cx="6273620" cy="132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34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4D3FC-5E29-201C-5035-22BE1BC168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EB65F73-E4EA-7B39-8C76-A0D37B4D1A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948"/>
          <a:stretch/>
        </p:blipFill>
        <p:spPr>
          <a:xfrm>
            <a:off x="1343472" y="4509120"/>
            <a:ext cx="10800000" cy="58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391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65F73-E4EA-7B39-8C76-A0D37B4D1A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5"/>
          <a:stretch/>
        </p:blipFill>
        <p:spPr>
          <a:xfrm>
            <a:off x="720000" y="981212"/>
            <a:ext cx="10800000" cy="2582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C3037-E6AF-2D18-9999-6D92AB076ECA}"/>
              </a:ext>
            </a:extLst>
          </p:cNvPr>
          <p:cNvSpPr/>
          <p:nvPr/>
        </p:nvSpPr>
        <p:spPr bwMode="auto">
          <a:xfrm>
            <a:off x="681904" y="1124744"/>
            <a:ext cx="9714285" cy="323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F68E30-7802-43CB-92E5-AB50201BB46D}"/>
              </a:ext>
            </a:extLst>
          </p:cNvPr>
          <p:cNvSpPr/>
          <p:nvPr/>
        </p:nvSpPr>
        <p:spPr bwMode="auto">
          <a:xfrm>
            <a:off x="736818" y="1578267"/>
            <a:ext cx="4783118" cy="403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D1BF42-3761-CDD5-1D1A-2AF6F34D0E1F}"/>
              </a:ext>
            </a:extLst>
          </p:cNvPr>
          <p:cNvSpPr/>
          <p:nvPr/>
        </p:nvSpPr>
        <p:spPr bwMode="auto">
          <a:xfrm>
            <a:off x="1957632" y="2163252"/>
            <a:ext cx="3130256" cy="2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ACEDF7-E60D-A83B-39BA-7BEAD794B03C}"/>
              </a:ext>
            </a:extLst>
          </p:cNvPr>
          <p:cNvSpPr/>
          <p:nvPr/>
        </p:nvSpPr>
        <p:spPr bwMode="auto">
          <a:xfrm>
            <a:off x="681904" y="2649159"/>
            <a:ext cx="6062168" cy="31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95AFDBC-A003-210D-8768-1C9AE7316F36}"/>
              </a:ext>
            </a:extLst>
          </p:cNvPr>
          <p:cNvSpPr/>
          <p:nvPr/>
        </p:nvSpPr>
        <p:spPr bwMode="auto">
          <a:xfrm>
            <a:off x="681904" y="3182705"/>
            <a:ext cx="9847619" cy="2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3D1BF42-3761-CDD5-1D1A-2AF6F34D0E1F}"/>
              </a:ext>
            </a:extLst>
          </p:cNvPr>
          <p:cNvSpPr/>
          <p:nvPr/>
        </p:nvSpPr>
        <p:spPr bwMode="auto">
          <a:xfrm>
            <a:off x="720000" y="2163251"/>
            <a:ext cx="1237632" cy="276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988475"/>
            <a:ext cx="5976664" cy="190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7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94709-E999-9FCF-4CAF-4B38DAD9DA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073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71BD6-4EFD-6A51-2E05-05305E5F6B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441" y="4364118"/>
            <a:ext cx="6137118" cy="21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32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003CB-C101-76A5-0887-68F4EB3972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F4711-CBC9-6079-BF1A-6A23C26CB277}"/>
              </a:ext>
            </a:extLst>
          </p:cNvPr>
          <p:cNvSpPr/>
          <p:nvPr/>
        </p:nvSpPr>
        <p:spPr bwMode="auto">
          <a:xfrm>
            <a:off x="10691428" y="3094722"/>
            <a:ext cx="276190" cy="29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37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0F434-E6DF-A0A1-9908-521C528C36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A7073DE-4E50-C637-57E9-F1467672EED3}"/>
              </a:ext>
            </a:extLst>
          </p:cNvPr>
          <p:cNvSpPr/>
          <p:nvPr/>
        </p:nvSpPr>
        <p:spPr bwMode="auto">
          <a:xfrm>
            <a:off x="681903" y="952662"/>
            <a:ext cx="6998274" cy="89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A7073DE-4E50-C637-57E9-F1467672EED3}"/>
              </a:ext>
            </a:extLst>
          </p:cNvPr>
          <p:cNvSpPr/>
          <p:nvPr/>
        </p:nvSpPr>
        <p:spPr bwMode="auto">
          <a:xfrm>
            <a:off x="681904" y="2021626"/>
            <a:ext cx="8909027" cy="89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A7073DE-4E50-C637-57E9-F1467672EED3}"/>
              </a:ext>
            </a:extLst>
          </p:cNvPr>
          <p:cNvSpPr/>
          <p:nvPr/>
        </p:nvSpPr>
        <p:spPr bwMode="auto">
          <a:xfrm>
            <a:off x="681903" y="3029048"/>
            <a:ext cx="8909027" cy="89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BA7073DE-4E50-C637-57E9-F1467672EED3}"/>
              </a:ext>
            </a:extLst>
          </p:cNvPr>
          <p:cNvSpPr/>
          <p:nvPr/>
        </p:nvSpPr>
        <p:spPr bwMode="auto">
          <a:xfrm>
            <a:off x="7718273" y="952662"/>
            <a:ext cx="2376263" cy="89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441" y="4387531"/>
            <a:ext cx="6137118" cy="21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6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1" grpId="0" animBg="1"/>
      <p:bldP spid="42" grpId="0" animBg="1"/>
      <p:bldP spid="4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F4B12-D727-59D2-FF3C-A2293F577B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3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270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678DA-4512-CE2E-B16A-1DB5A2244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F0FFDA-9EA6-1066-443D-A2B53F921C04}"/>
              </a:ext>
            </a:extLst>
          </p:cNvPr>
          <p:cNvSpPr/>
          <p:nvPr/>
        </p:nvSpPr>
        <p:spPr bwMode="auto">
          <a:xfrm>
            <a:off x="4786666" y="970929"/>
            <a:ext cx="419047" cy="266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36C047-7DEE-3909-DAAF-1C3502BA04A7}"/>
              </a:ext>
            </a:extLst>
          </p:cNvPr>
          <p:cNvSpPr/>
          <p:nvPr/>
        </p:nvSpPr>
        <p:spPr bwMode="auto">
          <a:xfrm>
            <a:off x="681905" y="2952896"/>
            <a:ext cx="5414096" cy="323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9B531A-C1FD-2156-74B8-D289AE8AB0DB}"/>
              </a:ext>
            </a:extLst>
          </p:cNvPr>
          <p:cNvSpPr/>
          <p:nvPr/>
        </p:nvSpPr>
        <p:spPr bwMode="auto">
          <a:xfrm>
            <a:off x="681904" y="3572260"/>
            <a:ext cx="6695238" cy="33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0472C0-0638-4B12-ED58-E1799EA7E603}"/>
              </a:ext>
            </a:extLst>
          </p:cNvPr>
          <p:cNvSpPr/>
          <p:nvPr/>
        </p:nvSpPr>
        <p:spPr bwMode="auto">
          <a:xfrm>
            <a:off x="681904" y="4210682"/>
            <a:ext cx="9158512" cy="2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970EF9-9970-06B9-B470-C223C09ADED9}"/>
              </a:ext>
            </a:extLst>
          </p:cNvPr>
          <p:cNvSpPr/>
          <p:nvPr/>
        </p:nvSpPr>
        <p:spPr bwMode="auto">
          <a:xfrm>
            <a:off x="681904" y="4820518"/>
            <a:ext cx="3590476" cy="323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6497BC-656D-FF3A-DCD2-65E605C256CB}"/>
              </a:ext>
            </a:extLst>
          </p:cNvPr>
          <p:cNvSpPr/>
          <p:nvPr/>
        </p:nvSpPr>
        <p:spPr bwMode="auto">
          <a:xfrm>
            <a:off x="681904" y="5468469"/>
            <a:ext cx="6838095" cy="33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905990"/>
            <a:ext cx="3721520" cy="256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9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D6CEF-D662-FEE4-85CA-994B803BEA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8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2434285" y="4480269"/>
            <a:ext cx="790476" cy="295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1E913A-1FD5-1C65-E068-6FAA27287713}"/>
              </a:ext>
            </a:extLst>
          </p:cNvPr>
          <p:cNvSpPr/>
          <p:nvPr/>
        </p:nvSpPr>
        <p:spPr bwMode="auto">
          <a:xfrm>
            <a:off x="7186666" y="4480269"/>
            <a:ext cx="447619" cy="295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56D3AE1-35AC-B3B7-B746-65AD9DC569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4" b="56902"/>
          <a:stretch/>
        </p:blipFill>
        <p:spPr>
          <a:xfrm>
            <a:off x="1343472" y="5157192"/>
            <a:ext cx="10712012" cy="115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343472" y="5297700"/>
            <a:ext cx="4392488" cy="36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372044" y="5842301"/>
            <a:ext cx="2779740" cy="46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4151784" y="5842301"/>
            <a:ext cx="3034882" cy="46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5790030" y="5270465"/>
            <a:ext cx="5562554" cy="36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11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FE810-EE09-DBCF-01CA-8DFE170292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0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013176"/>
            <a:ext cx="6666161" cy="84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25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/>
          <a:srcRect b="7674"/>
          <a:stretch/>
        </p:blipFill>
        <p:spPr>
          <a:xfrm>
            <a:off x="766763" y="1181410"/>
            <a:ext cx="584945" cy="43204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56D3AE1-35AC-B3B7-B746-65AD9DC569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6" b="454"/>
          <a:stretch/>
        </p:blipFill>
        <p:spPr>
          <a:xfrm>
            <a:off x="1351708" y="1124744"/>
            <a:ext cx="10712012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623393" y="1101820"/>
            <a:ext cx="7344816" cy="511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351707" y="1613458"/>
            <a:ext cx="6614249" cy="618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351706" y="2492896"/>
            <a:ext cx="661424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351705" y="3429000"/>
            <a:ext cx="6614249" cy="95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5013176"/>
            <a:ext cx="6666161" cy="84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9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g_16777215">
            <a:extLst>
              <a:ext uri="{FF2B5EF4-FFF2-40B4-BE49-F238E27FC236}">
                <a16:creationId xmlns:a16="http://schemas.microsoft.com/office/drawing/2014/main" id="{60565CCE-8935-6E1C-7AAE-10995E3CB4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132856"/>
            <a:ext cx="10800000" cy="4494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56D3AE1-35AC-B3B7-B746-65AD9DC569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63"/>
          <a:stretch/>
        </p:blipFill>
        <p:spPr>
          <a:xfrm>
            <a:off x="647992" y="755991"/>
            <a:ext cx="10712012" cy="130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/>
          <a:srcRect b="7674"/>
          <a:stretch/>
        </p:blipFill>
        <p:spPr>
          <a:xfrm>
            <a:off x="1262583" y="2217213"/>
            <a:ext cx="584945" cy="432048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262583" y="2276872"/>
            <a:ext cx="9009881" cy="511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847528" y="2932526"/>
            <a:ext cx="8397893" cy="511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805051" y="3626188"/>
            <a:ext cx="8397893" cy="7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874571" y="4456226"/>
            <a:ext cx="8397893" cy="511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703512" y="5121347"/>
            <a:ext cx="8397893" cy="511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4EC093E-BBED-1EF8-85AE-AD426A737352}"/>
              </a:ext>
            </a:extLst>
          </p:cNvPr>
          <p:cNvSpPr/>
          <p:nvPr/>
        </p:nvSpPr>
        <p:spPr bwMode="auto">
          <a:xfrm>
            <a:off x="1785433" y="5874267"/>
            <a:ext cx="8397893" cy="7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8996" y="3348962"/>
            <a:ext cx="5314118" cy="67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7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A82BC-CA62-C66F-9108-217107ED80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A8B7F-5DF5-4260-72DD-3DBD9355F709}"/>
              </a:ext>
            </a:extLst>
          </p:cNvPr>
          <p:cNvSpPr/>
          <p:nvPr/>
        </p:nvSpPr>
        <p:spPr bwMode="auto">
          <a:xfrm>
            <a:off x="10691428" y="1066123"/>
            <a:ext cx="276190" cy="29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677C43-D088-EA71-369F-89024DAFAD26}"/>
              </a:ext>
            </a:extLst>
          </p:cNvPr>
          <p:cNvSpPr/>
          <p:nvPr/>
        </p:nvSpPr>
        <p:spPr bwMode="auto">
          <a:xfrm>
            <a:off x="10691428" y="4466545"/>
            <a:ext cx="276190" cy="29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25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ED1E6-3592-6A19-CFB3-06B9439FBB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4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043D3-C558-3981-114C-F9A17228CA92}"/>
              </a:ext>
            </a:extLst>
          </p:cNvPr>
          <p:cNvSpPr/>
          <p:nvPr/>
        </p:nvSpPr>
        <p:spPr bwMode="auto">
          <a:xfrm>
            <a:off x="10672380" y="1047861"/>
            <a:ext cx="304762" cy="296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30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BD32C-1BC9-0F89-1CC2-9BD1F6AF9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181E13-6257-DFB3-04AC-61F5588116D2}"/>
              </a:ext>
            </a:extLst>
          </p:cNvPr>
          <p:cNvSpPr/>
          <p:nvPr/>
        </p:nvSpPr>
        <p:spPr bwMode="auto">
          <a:xfrm>
            <a:off x="10691428" y="1047170"/>
            <a:ext cx="276190" cy="295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69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E47FE-BD2D-4766-24F9-EBD02A736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2FA13-D144-C32E-2676-5975BE0CFA43}"/>
              </a:ext>
            </a:extLst>
          </p:cNvPr>
          <p:cNvSpPr/>
          <p:nvPr/>
        </p:nvSpPr>
        <p:spPr bwMode="auto">
          <a:xfrm>
            <a:off x="10672380" y="2152486"/>
            <a:ext cx="295238" cy="304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94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96D96-FDAC-03EA-E240-A3A81A39C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1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861609-9DA7-3E72-2378-A3A38210A98D}"/>
              </a:ext>
            </a:extLst>
          </p:cNvPr>
          <p:cNvSpPr/>
          <p:nvPr/>
        </p:nvSpPr>
        <p:spPr bwMode="auto">
          <a:xfrm>
            <a:off x="10653333" y="1752281"/>
            <a:ext cx="342857" cy="2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72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1B8E1-67E9-8DBB-A318-67DD537049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94D39E-9797-B661-69B2-6453A17C71DB}"/>
              </a:ext>
            </a:extLst>
          </p:cNvPr>
          <p:cNvSpPr/>
          <p:nvPr/>
        </p:nvSpPr>
        <p:spPr bwMode="auto">
          <a:xfrm>
            <a:off x="10672380" y="1066213"/>
            <a:ext cx="295238" cy="304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8989F4-6811-7776-7FD3-E4CAC876E994}"/>
              </a:ext>
            </a:extLst>
          </p:cNvPr>
          <p:cNvSpPr/>
          <p:nvPr/>
        </p:nvSpPr>
        <p:spPr bwMode="auto">
          <a:xfrm>
            <a:off x="10643809" y="3210139"/>
            <a:ext cx="342858" cy="295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2015-09-16T06:52:26Z</dcterms:created>
  <dcterms:modified xsi:type="dcterms:W3CDTF">2024-08-12T11:45:50Z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