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4" r:id="rId5"/>
    <p:sldId id="372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001" y="3037049"/>
            <a:ext cx="10309998" cy="783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1BFC2-7EBE-1097-BD04-14A665B8F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575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1" y="1012586"/>
            <a:ext cx="8564970" cy="83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506086" y="2204864"/>
            <a:ext cx="792087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703512" y="3329951"/>
            <a:ext cx="792087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56718" y="4346775"/>
            <a:ext cx="7920879" cy="96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199456" y="5445224"/>
            <a:ext cx="7920879" cy="55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81402" y="6155688"/>
            <a:ext cx="7920879" cy="43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5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46A8D-9409-DC29-0A12-7AABEB995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79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1" y="2636912"/>
            <a:ext cx="8580464" cy="112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308766" y="4005064"/>
            <a:ext cx="7920879" cy="122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199456" y="5373216"/>
            <a:ext cx="7920879" cy="44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308765" y="6175728"/>
            <a:ext cx="7920879" cy="44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6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CBB48-0396-08FB-5AA3-D19982673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1" y="2942421"/>
            <a:ext cx="8616360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DEAE0B-2B9A-5770-55D1-D3CB469D837B}"/>
              </a:ext>
            </a:extLst>
          </p:cNvPr>
          <p:cNvSpPr/>
          <p:nvPr/>
        </p:nvSpPr>
        <p:spPr bwMode="auto">
          <a:xfrm>
            <a:off x="2462856" y="3847241"/>
            <a:ext cx="2841055" cy="352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D57349-50B4-EEA7-60D4-67F98AF97B2E}"/>
              </a:ext>
            </a:extLst>
          </p:cNvPr>
          <p:cNvSpPr/>
          <p:nvPr/>
        </p:nvSpPr>
        <p:spPr bwMode="auto">
          <a:xfrm>
            <a:off x="2462857" y="4713964"/>
            <a:ext cx="1028571" cy="352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59B66-E1C3-D296-D795-3D99F0011F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2"/>
          <a:stretch/>
        </p:blipFill>
        <p:spPr>
          <a:xfrm>
            <a:off x="983432" y="1268760"/>
            <a:ext cx="10800000" cy="364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839416" y="2348880"/>
            <a:ext cx="87129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87488" y="3240588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302899" y="4126452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91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F12A7-71E4-1308-B4DF-F917F491D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67409" y="2646563"/>
            <a:ext cx="8640960" cy="114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15480" y="3931877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085410" y="4792976"/>
            <a:ext cx="7920879" cy="548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9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FE469-0BA6-3085-B61A-B378447FE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0AA187-7814-F387-CB28-21C5FFD09F83}"/>
              </a:ext>
            </a:extLst>
          </p:cNvPr>
          <p:cNvSpPr/>
          <p:nvPr/>
        </p:nvSpPr>
        <p:spPr bwMode="auto">
          <a:xfrm>
            <a:off x="720000" y="2665617"/>
            <a:ext cx="10056830" cy="1049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0AA187-7814-F387-CB28-21C5FFD09F83}"/>
              </a:ext>
            </a:extLst>
          </p:cNvPr>
          <p:cNvSpPr/>
          <p:nvPr/>
        </p:nvSpPr>
        <p:spPr bwMode="auto">
          <a:xfrm>
            <a:off x="1487488" y="3933056"/>
            <a:ext cx="93616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70AA187-7814-F387-CB28-21C5FFD09F83}"/>
              </a:ext>
            </a:extLst>
          </p:cNvPr>
          <p:cNvSpPr/>
          <p:nvPr/>
        </p:nvSpPr>
        <p:spPr bwMode="auto">
          <a:xfrm>
            <a:off x="1439170" y="4734006"/>
            <a:ext cx="93616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AB2EA-C1B8-F031-D586-7A47B5D97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1" y="2564904"/>
            <a:ext cx="976848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15480" y="3976674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271464" y="4900816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6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97432-E836-B9C7-911E-20B62BEE8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51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0" y="2430796"/>
            <a:ext cx="9984511" cy="124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87488" y="3761999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199456" y="4655847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6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CECF6-CA07-2F1C-92E6-654473876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720000" y="1988840"/>
            <a:ext cx="94804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DDAA0E-47A8-7658-A7A4-26CE127750B3}"/>
              </a:ext>
            </a:extLst>
          </p:cNvPr>
          <p:cNvSpPr/>
          <p:nvPr/>
        </p:nvSpPr>
        <p:spPr bwMode="auto">
          <a:xfrm>
            <a:off x="1415481" y="2942421"/>
            <a:ext cx="7920879" cy="4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7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A29ED-6D5E-283E-DE1A-E81A11224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3054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517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39</cp:revision>
  <dcterms:created xsi:type="dcterms:W3CDTF">2015-09-16T06:52:26Z</dcterms:created>
  <dcterms:modified xsi:type="dcterms:W3CDTF">2024-08-12T13:05:08Z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