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6" r:id="rId17"/>
    <p:sldId id="374" r:id="rId18"/>
    <p:sldId id="373" r:id="rId19"/>
    <p:sldId id="372" r:id="rId20"/>
    <p:sldId id="371" r:id="rId21"/>
    <p:sldId id="370" r:id="rId22"/>
    <p:sldId id="369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73" y="2912033"/>
            <a:ext cx="10652654" cy="1033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75E41-E2EA-B250-D657-08FA68272C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112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41D43-7C4E-B3C0-B72A-33A64D16B6ED}"/>
              </a:ext>
            </a:extLst>
          </p:cNvPr>
          <p:cNvSpPr/>
          <p:nvPr/>
        </p:nvSpPr>
        <p:spPr bwMode="auto">
          <a:xfrm>
            <a:off x="9043956" y="5299671"/>
            <a:ext cx="325422" cy="359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89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D45B2-A233-73BC-E12A-7B86CB1E7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150CF-2F07-8978-EF14-BDFCF7E18CA0}"/>
              </a:ext>
            </a:extLst>
          </p:cNvPr>
          <p:cNvSpPr/>
          <p:nvPr/>
        </p:nvSpPr>
        <p:spPr bwMode="auto">
          <a:xfrm>
            <a:off x="1815238" y="3009709"/>
            <a:ext cx="580952" cy="390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3C1CEE-9E50-8BF5-D85B-D17AAC642C1C}"/>
              </a:ext>
            </a:extLst>
          </p:cNvPr>
          <p:cNvSpPr/>
          <p:nvPr/>
        </p:nvSpPr>
        <p:spPr bwMode="auto">
          <a:xfrm>
            <a:off x="7948571" y="5810681"/>
            <a:ext cx="609523" cy="38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96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B8E00-CEDE-187F-2D6F-3E893306A9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6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E7D2F8-5251-AB8E-2DBC-BB52BC8054EC}"/>
              </a:ext>
            </a:extLst>
          </p:cNvPr>
          <p:cNvSpPr/>
          <p:nvPr/>
        </p:nvSpPr>
        <p:spPr bwMode="auto">
          <a:xfrm>
            <a:off x="6977142" y="3004957"/>
            <a:ext cx="600000" cy="39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16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47529-859D-18AF-E91B-C9A25A6844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358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73D0A-FABC-377F-BB7E-435533472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9DFD9B-53D4-D05B-87B4-63896D24BB35}"/>
              </a:ext>
            </a:extLst>
          </p:cNvPr>
          <p:cNvSpPr/>
          <p:nvPr/>
        </p:nvSpPr>
        <p:spPr bwMode="auto">
          <a:xfrm>
            <a:off x="2234285" y="4816367"/>
            <a:ext cx="590476" cy="381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016" y="4508769"/>
            <a:ext cx="2377968" cy="234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89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91A6C-09A9-218A-709E-155BEF329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4528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F8A4D9-4692-D17F-F5B5-6008180DB9BD}"/>
              </a:ext>
            </a:extLst>
          </p:cNvPr>
          <p:cNvSpPr/>
          <p:nvPr/>
        </p:nvSpPr>
        <p:spPr bwMode="auto">
          <a:xfrm>
            <a:off x="2279576" y="3645024"/>
            <a:ext cx="5400600" cy="55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F8A4D9-4692-D17F-F5B5-6008180DB9BD}"/>
              </a:ext>
            </a:extLst>
          </p:cNvPr>
          <p:cNvSpPr/>
          <p:nvPr/>
        </p:nvSpPr>
        <p:spPr bwMode="auto">
          <a:xfrm>
            <a:off x="3071664" y="4550906"/>
            <a:ext cx="4608512" cy="534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16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EA01C-09AB-DE33-E422-D4F952FECC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F8A4D9-4692-D17F-F5B5-6008180DB9BD}"/>
              </a:ext>
            </a:extLst>
          </p:cNvPr>
          <p:cNvSpPr/>
          <p:nvPr/>
        </p:nvSpPr>
        <p:spPr bwMode="auto">
          <a:xfrm>
            <a:off x="1487488" y="2574257"/>
            <a:ext cx="6984775" cy="41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2F8A4D9-4692-D17F-F5B5-6008180DB9BD}"/>
              </a:ext>
            </a:extLst>
          </p:cNvPr>
          <p:cNvSpPr/>
          <p:nvPr/>
        </p:nvSpPr>
        <p:spPr bwMode="auto">
          <a:xfrm>
            <a:off x="2351584" y="3429000"/>
            <a:ext cx="6258157" cy="41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F8A4D9-4692-D17F-F5B5-6008180DB9BD}"/>
              </a:ext>
            </a:extLst>
          </p:cNvPr>
          <p:cNvSpPr/>
          <p:nvPr/>
        </p:nvSpPr>
        <p:spPr bwMode="auto">
          <a:xfrm>
            <a:off x="2351584" y="4320515"/>
            <a:ext cx="6258157" cy="41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2F8A4D9-4692-D17F-F5B5-6008180DB9BD}"/>
              </a:ext>
            </a:extLst>
          </p:cNvPr>
          <p:cNvSpPr/>
          <p:nvPr/>
        </p:nvSpPr>
        <p:spPr bwMode="auto">
          <a:xfrm>
            <a:off x="2495600" y="5175258"/>
            <a:ext cx="6258157" cy="41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06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4A97E-2417-50B8-53D5-6091CB9298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856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2E1BC-FCBA-CA4B-A888-042718898E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628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D7954A-E8DB-1BAB-F7FA-F55F99BCE013}"/>
              </a:ext>
            </a:extLst>
          </p:cNvPr>
          <p:cNvSpPr/>
          <p:nvPr/>
        </p:nvSpPr>
        <p:spPr bwMode="auto">
          <a:xfrm>
            <a:off x="720001" y="1000333"/>
            <a:ext cx="8616360" cy="37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D15D08-8CB9-8F2A-D1AB-36E4D7A5D0A2}"/>
              </a:ext>
            </a:extLst>
          </p:cNvPr>
          <p:cNvSpPr/>
          <p:nvPr/>
        </p:nvSpPr>
        <p:spPr bwMode="auto">
          <a:xfrm>
            <a:off x="761324" y="1685364"/>
            <a:ext cx="2022308" cy="591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EB58C6-59A2-8847-A538-18879FB46853}"/>
              </a:ext>
            </a:extLst>
          </p:cNvPr>
          <p:cNvSpPr/>
          <p:nvPr/>
        </p:nvSpPr>
        <p:spPr bwMode="auto">
          <a:xfrm>
            <a:off x="551384" y="2491030"/>
            <a:ext cx="4464496" cy="505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163BF6-A304-E147-062B-C1F561172689}"/>
              </a:ext>
            </a:extLst>
          </p:cNvPr>
          <p:cNvSpPr/>
          <p:nvPr/>
        </p:nvSpPr>
        <p:spPr bwMode="auto">
          <a:xfrm>
            <a:off x="580875" y="3243740"/>
            <a:ext cx="2631731" cy="54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7C882F-3B99-DF7A-0D8B-A910ACC82643}"/>
              </a:ext>
            </a:extLst>
          </p:cNvPr>
          <p:cNvSpPr/>
          <p:nvPr/>
        </p:nvSpPr>
        <p:spPr bwMode="auto">
          <a:xfrm>
            <a:off x="685562" y="4119592"/>
            <a:ext cx="6490557" cy="821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067C035-ED68-E89F-CB46-3AEB09F41183}"/>
              </a:ext>
            </a:extLst>
          </p:cNvPr>
          <p:cNvSpPr/>
          <p:nvPr/>
        </p:nvSpPr>
        <p:spPr bwMode="auto">
          <a:xfrm>
            <a:off x="720000" y="5366556"/>
            <a:ext cx="2423672" cy="37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88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5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7F595-1BA8-98C0-7FE0-F8557AEEB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8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566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F7103-F175-1C86-F3C6-5FE3B2C3B7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0DC91-A781-174E-8274-8D77FA71158A}"/>
              </a:ext>
            </a:extLst>
          </p:cNvPr>
          <p:cNvSpPr/>
          <p:nvPr/>
        </p:nvSpPr>
        <p:spPr bwMode="auto">
          <a:xfrm>
            <a:off x="9929523" y="3108526"/>
            <a:ext cx="333334" cy="39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1D5F0-AB4A-A49D-8DC2-1F479A5FCE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DE2FEF-4DE9-6C93-F6D7-EA568C7C0266}"/>
              </a:ext>
            </a:extLst>
          </p:cNvPr>
          <p:cNvSpPr/>
          <p:nvPr/>
        </p:nvSpPr>
        <p:spPr bwMode="auto">
          <a:xfrm>
            <a:off x="681904" y="1018489"/>
            <a:ext cx="8582447" cy="682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2F8A4D9-4692-D17F-F5B5-6008180DB9BD}"/>
              </a:ext>
            </a:extLst>
          </p:cNvPr>
          <p:cNvSpPr/>
          <p:nvPr/>
        </p:nvSpPr>
        <p:spPr bwMode="auto">
          <a:xfrm>
            <a:off x="681904" y="2053215"/>
            <a:ext cx="6258157" cy="41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2F8A4D9-4692-D17F-F5B5-6008180DB9BD}"/>
              </a:ext>
            </a:extLst>
          </p:cNvPr>
          <p:cNvSpPr/>
          <p:nvPr/>
        </p:nvSpPr>
        <p:spPr bwMode="auto">
          <a:xfrm>
            <a:off x="551384" y="2825104"/>
            <a:ext cx="6258157" cy="520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2F8A4D9-4692-D17F-F5B5-6008180DB9BD}"/>
              </a:ext>
            </a:extLst>
          </p:cNvPr>
          <p:cNvSpPr/>
          <p:nvPr/>
        </p:nvSpPr>
        <p:spPr bwMode="auto">
          <a:xfrm>
            <a:off x="551384" y="3697912"/>
            <a:ext cx="6258157" cy="451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2F8A4D9-4692-D17F-F5B5-6008180DB9BD}"/>
              </a:ext>
            </a:extLst>
          </p:cNvPr>
          <p:cNvSpPr/>
          <p:nvPr/>
        </p:nvSpPr>
        <p:spPr bwMode="auto">
          <a:xfrm>
            <a:off x="704855" y="4580650"/>
            <a:ext cx="8991545" cy="64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32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FB7201-920F-5469-997E-A1C442CBB6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51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2CF0A9-CAF1-25FA-03D1-4440873C167B}"/>
              </a:ext>
            </a:extLst>
          </p:cNvPr>
          <p:cNvSpPr/>
          <p:nvPr/>
        </p:nvSpPr>
        <p:spPr bwMode="auto">
          <a:xfrm>
            <a:off x="1343472" y="3626497"/>
            <a:ext cx="5688631" cy="423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2CF0A9-CAF1-25FA-03D1-4440873C167B}"/>
              </a:ext>
            </a:extLst>
          </p:cNvPr>
          <p:cNvSpPr/>
          <p:nvPr/>
        </p:nvSpPr>
        <p:spPr bwMode="auto">
          <a:xfrm>
            <a:off x="1024410" y="4437112"/>
            <a:ext cx="488318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2CF0A9-CAF1-25FA-03D1-4440873C167B}"/>
              </a:ext>
            </a:extLst>
          </p:cNvPr>
          <p:cNvSpPr/>
          <p:nvPr/>
        </p:nvSpPr>
        <p:spPr bwMode="auto">
          <a:xfrm>
            <a:off x="1415480" y="5255908"/>
            <a:ext cx="4883185" cy="477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2CF0A9-CAF1-25FA-03D1-4440873C167B}"/>
              </a:ext>
            </a:extLst>
          </p:cNvPr>
          <p:cNvSpPr/>
          <p:nvPr/>
        </p:nvSpPr>
        <p:spPr bwMode="auto">
          <a:xfrm>
            <a:off x="1431256" y="6106366"/>
            <a:ext cx="4883185" cy="423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1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2FA3D-0B0A-A32B-7582-36B5017F79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2" y="799359"/>
            <a:ext cx="10800000" cy="36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E7EC7-5FD1-5B4D-FAC5-519E04CFE56B}"/>
              </a:ext>
            </a:extLst>
          </p:cNvPr>
          <p:cNvSpPr/>
          <p:nvPr/>
        </p:nvSpPr>
        <p:spPr bwMode="auto">
          <a:xfrm>
            <a:off x="249856" y="1066237"/>
            <a:ext cx="2389760" cy="419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1A6642-A6C7-CE81-5E55-F4AEB41E38AA}"/>
              </a:ext>
            </a:extLst>
          </p:cNvPr>
          <p:cNvSpPr/>
          <p:nvPr/>
        </p:nvSpPr>
        <p:spPr bwMode="auto">
          <a:xfrm>
            <a:off x="249856" y="1914529"/>
            <a:ext cx="2476190" cy="40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3884F3-FD10-4E1A-CE6E-B11DE916AA74}"/>
              </a:ext>
            </a:extLst>
          </p:cNvPr>
          <p:cNvSpPr/>
          <p:nvPr/>
        </p:nvSpPr>
        <p:spPr bwMode="auto">
          <a:xfrm>
            <a:off x="249856" y="2791415"/>
            <a:ext cx="5076190" cy="419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68368E-9CBA-A70F-6A01-32C2352296E6}"/>
              </a:ext>
            </a:extLst>
          </p:cNvPr>
          <p:cNvSpPr/>
          <p:nvPr/>
        </p:nvSpPr>
        <p:spPr bwMode="auto">
          <a:xfrm>
            <a:off x="249856" y="3630175"/>
            <a:ext cx="6566224" cy="438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052736"/>
            <a:ext cx="3112674" cy="254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8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C2530-368B-2B04-27CC-66709A380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37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BFE9F-3927-DE6A-E3A2-53595EC5A9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996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FB91C-C3F4-617B-3B18-A2839A09D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3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95FAFC-6C2B-F2CE-A073-385DA39884F8}"/>
              </a:ext>
            </a:extLst>
          </p:cNvPr>
          <p:cNvSpPr/>
          <p:nvPr/>
        </p:nvSpPr>
        <p:spPr bwMode="auto">
          <a:xfrm>
            <a:off x="681904" y="1085244"/>
            <a:ext cx="9466666" cy="438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C45396-3545-ACEF-AF44-8DBC9A2486D3}"/>
              </a:ext>
            </a:extLst>
          </p:cNvPr>
          <p:cNvSpPr/>
          <p:nvPr/>
        </p:nvSpPr>
        <p:spPr bwMode="auto">
          <a:xfrm>
            <a:off x="681904" y="1942728"/>
            <a:ext cx="4057142" cy="438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B3AFE9-66B3-1FE2-B751-1ECFA875641B}"/>
              </a:ext>
            </a:extLst>
          </p:cNvPr>
          <p:cNvSpPr/>
          <p:nvPr/>
        </p:nvSpPr>
        <p:spPr bwMode="auto">
          <a:xfrm>
            <a:off x="681904" y="2809740"/>
            <a:ext cx="8294416" cy="42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8D1ABC-F5A8-4088-3774-1D58DDC7D928}"/>
              </a:ext>
            </a:extLst>
          </p:cNvPr>
          <p:cNvSpPr/>
          <p:nvPr/>
        </p:nvSpPr>
        <p:spPr bwMode="auto">
          <a:xfrm>
            <a:off x="681904" y="3667225"/>
            <a:ext cx="8294416" cy="42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9EEE64F-1878-5997-491A-91B20062DFB3}"/>
              </a:ext>
            </a:extLst>
          </p:cNvPr>
          <p:cNvSpPr/>
          <p:nvPr/>
        </p:nvSpPr>
        <p:spPr bwMode="auto">
          <a:xfrm>
            <a:off x="681904" y="4543765"/>
            <a:ext cx="3325864" cy="3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85CA12D-12C3-46FC-E2B8-1DAE44CA2CFA}"/>
              </a:ext>
            </a:extLst>
          </p:cNvPr>
          <p:cNvSpPr/>
          <p:nvPr/>
        </p:nvSpPr>
        <p:spPr bwMode="auto">
          <a:xfrm>
            <a:off x="681904" y="5391722"/>
            <a:ext cx="4485714" cy="438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88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4" grpId="0" animBg="1"/>
      <p:bldP spid="16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0FF5F-2959-E3F0-4EE0-6510170750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9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6F0629-7971-2D30-6C9C-87437D92DD04}"/>
              </a:ext>
            </a:extLst>
          </p:cNvPr>
          <p:cNvSpPr/>
          <p:nvPr/>
        </p:nvSpPr>
        <p:spPr bwMode="auto">
          <a:xfrm>
            <a:off x="681904" y="1066441"/>
            <a:ext cx="9590560" cy="43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17E00B-E722-E7E1-2EFB-9BC88E6FDB50}"/>
              </a:ext>
            </a:extLst>
          </p:cNvPr>
          <p:cNvSpPr/>
          <p:nvPr/>
        </p:nvSpPr>
        <p:spPr bwMode="auto">
          <a:xfrm>
            <a:off x="681904" y="1934371"/>
            <a:ext cx="1237632" cy="40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AC4408-3826-5E67-4B76-9B0F84421A89}"/>
              </a:ext>
            </a:extLst>
          </p:cNvPr>
          <p:cNvSpPr/>
          <p:nvPr/>
        </p:nvSpPr>
        <p:spPr bwMode="auto">
          <a:xfrm>
            <a:off x="681904" y="2802301"/>
            <a:ext cx="2749800" cy="41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9242C0-23E5-43C4-5190-8C7F483B494B}"/>
              </a:ext>
            </a:extLst>
          </p:cNvPr>
          <p:cNvSpPr/>
          <p:nvPr/>
        </p:nvSpPr>
        <p:spPr bwMode="auto">
          <a:xfrm>
            <a:off x="681904" y="3641619"/>
            <a:ext cx="9662568" cy="44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84962A0-7147-FBEE-7D29-30508AFA065B}"/>
              </a:ext>
            </a:extLst>
          </p:cNvPr>
          <p:cNvSpPr/>
          <p:nvPr/>
        </p:nvSpPr>
        <p:spPr bwMode="auto">
          <a:xfrm>
            <a:off x="681904" y="4509549"/>
            <a:ext cx="676190" cy="41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86F0629-7971-2D30-6C9C-87437D92DD04}"/>
              </a:ext>
            </a:extLst>
          </p:cNvPr>
          <p:cNvSpPr/>
          <p:nvPr/>
        </p:nvSpPr>
        <p:spPr bwMode="auto">
          <a:xfrm>
            <a:off x="1919536" y="1942953"/>
            <a:ext cx="9628377" cy="43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00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9644D-2EE0-E547-1C9F-8B1089BDAF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0CE07-F6E9-FC70-40BD-C68AD29C61D6}"/>
              </a:ext>
            </a:extLst>
          </p:cNvPr>
          <p:cNvSpPr/>
          <p:nvPr/>
        </p:nvSpPr>
        <p:spPr bwMode="auto">
          <a:xfrm>
            <a:off x="9881904" y="2630898"/>
            <a:ext cx="428571" cy="38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97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44AF2-4C09-895A-BBC7-9ABE6BDDC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DF3B8-4978-5302-4BD7-96172C775321}"/>
              </a:ext>
            </a:extLst>
          </p:cNvPr>
          <p:cNvSpPr/>
          <p:nvPr/>
        </p:nvSpPr>
        <p:spPr bwMode="auto">
          <a:xfrm>
            <a:off x="9910476" y="2574742"/>
            <a:ext cx="361904" cy="400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94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93964-3E89-CD45-FA0F-59F5CD2EF2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D41FC-79F5-A645-660E-D0A91E88E36D}"/>
              </a:ext>
            </a:extLst>
          </p:cNvPr>
          <p:cNvSpPr/>
          <p:nvPr/>
        </p:nvSpPr>
        <p:spPr bwMode="auto">
          <a:xfrm>
            <a:off x="9939047" y="3061826"/>
            <a:ext cx="342857" cy="38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6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45487-92A2-5F2F-A2F4-CAFD06B51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66BDE7-EB2F-FA98-987F-487F911FF50D}"/>
              </a:ext>
            </a:extLst>
          </p:cNvPr>
          <p:cNvSpPr/>
          <p:nvPr/>
        </p:nvSpPr>
        <p:spPr bwMode="auto">
          <a:xfrm>
            <a:off x="9929523" y="3050789"/>
            <a:ext cx="342858" cy="381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5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DEFC5-4BE7-238D-A47A-C1FFF6BA9D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653674-D58B-8349-8E22-F621EFC0C547}"/>
              </a:ext>
            </a:extLst>
          </p:cNvPr>
          <p:cNvSpPr/>
          <p:nvPr/>
        </p:nvSpPr>
        <p:spPr bwMode="auto">
          <a:xfrm>
            <a:off x="9929523" y="3067410"/>
            <a:ext cx="342858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1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9B580-2334-5234-B3FD-FCAF4D1866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990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65410-104A-4498-026B-1FF0E1997E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2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F10E74-676A-734F-C391-58E415CD9F19}"/>
              </a:ext>
            </a:extLst>
          </p:cNvPr>
          <p:cNvSpPr/>
          <p:nvPr/>
        </p:nvSpPr>
        <p:spPr bwMode="auto">
          <a:xfrm>
            <a:off x="9453333" y="2142949"/>
            <a:ext cx="342857" cy="38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37</cp:revision>
  <dcterms:created xsi:type="dcterms:W3CDTF">2015-09-16T06:52:26Z</dcterms:created>
  <dcterms:modified xsi:type="dcterms:W3CDTF">2024-08-12T13:39:50Z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