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177" y="3082168"/>
            <a:ext cx="9967646" cy="693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1FD2B7-33E6-7F4C-F14E-F9B73185C4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4D4D69-6605-A582-42C7-DEA3B57F33B6}"/>
              </a:ext>
            </a:extLst>
          </p:cNvPr>
          <p:cNvSpPr/>
          <p:nvPr/>
        </p:nvSpPr>
        <p:spPr bwMode="auto">
          <a:xfrm>
            <a:off x="720000" y="2002066"/>
            <a:ext cx="6240096" cy="490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53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FE1C0F-9C0E-FFD0-CD47-336FA8AFED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787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82A1BD4-8F4A-6E39-95AC-7F1E0E039DD3}"/>
              </a:ext>
            </a:extLst>
          </p:cNvPr>
          <p:cNvSpPr/>
          <p:nvPr/>
        </p:nvSpPr>
        <p:spPr bwMode="auto">
          <a:xfrm>
            <a:off x="1127449" y="2977482"/>
            <a:ext cx="8280920" cy="685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2A1BD4-8F4A-6E39-95AC-7F1E0E039DD3}"/>
              </a:ext>
            </a:extLst>
          </p:cNvPr>
          <p:cNvSpPr/>
          <p:nvPr/>
        </p:nvSpPr>
        <p:spPr bwMode="auto">
          <a:xfrm>
            <a:off x="1582629" y="3663393"/>
            <a:ext cx="7488831" cy="685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73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3E0250-4174-A469-4678-5552AB8D1D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8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82A1BD4-8F4A-6E39-95AC-7F1E0E039DD3}"/>
              </a:ext>
            </a:extLst>
          </p:cNvPr>
          <p:cNvSpPr/>
          <p:nvPr/>
        </p:nvSpPr>
        <p:spPr bwMode="auto">
          <a:xfrm>
            <a:off x="720000" y="1948670"/>
            <a:ext cx="8222407" cy="685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2A1BD4-8F4A-6E39-95AC-7F1E0E039DD3}"/>
              </a:ext>
            </a:extLst>
          </p:cNvPr>
          <p:cNvSpPr/>
          <p:nvPr/>
        </p:nvSpPr>
        <p:spPr bwMode="auto">
          <a:xfrm>
            <a:off x="1415481" y="2924944"/>
            <a:ext cx="7488831" cy="685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75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2B2F0A-8589-9537-9F83-D30052C39F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9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82A1BD4-8F4A-6E39-95AC-7F1E0E039DD3}"/>
              </a:ext>
            </a:extLst>
          </p:cNvPr>
          <p:cNvSpPr/>
          <p:nvPr/>
        </p:nvSpPr>
        <p:spPr bwMode="auto">
          <a:xfrm>
            <a:off x="720001" y="1982535"/>
            <a:ext cx="8472344" cy="685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82A1BD4-8F4A-6E39-95AC-7F1E0E039DD3}"/>
              </a:ext>
            </a:extLst>
          </p:cNvPr>
          <p:cNvSpPr/>
          <p:nvPr/>
        </p:nvSpPr>
        <p:spPr bwMode="auto">
          <a:xfrm>
            <a:off x="1847528" y="2924944"/>
            <a:ext cx="7488831" cy="685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5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3D678B-0CBE-DDEE-9097-56D24F34AA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6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82A1BD4-8F4A-6E39-95AC-7F1E0E039DD3}"/>
              </a:ext>
            </a:extLst>
          </p:cNvPr>
          <p:cNvSpPr/>
          <p:nvPr/>
        </p:nvSpPr>
        <p:spPr bwMode="auto">
          <a:xfrm>
            <a:off x="720000" y="1772816"/>
            <a:ext cx="8184311" cy="560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82A1BD4-8F4A-6E39-95AC-7F1E0E039DD3}"/>
              </a:ext>
            </a:extLst>
          </p:cNvPr>
          <p:cNvSpPr/>
          <p:nvPr/>
        </p:nvSpPr>
        <p:spPr bwMode="auto">
          <a:xfrm>
            <a:off x="1559496" y="2666209"/>
            <a:ext cx="7488831" cy="61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82A1BD4-8F4A-6E39-95AC-7F1E0E039DD3}"/>
              </a:ext>
            </a:extLst>
          </p:cNvPr>
          <p:cNvSpPr/>
          <p:nvPr/>
        </p:nvSpPr>
        <p:spPr bwMode="auto">
          <a:xfrm>
            <a:off x="1415479" y="3485152"/>
            <a:ext cx="7488831" cy="685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71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14E7F-1CAF-444F-FD71-B081463EEF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6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82A1BD4-8F4A-6E39-95AC-7F1E0E039DD3}"/>
              </a:ext>
            </a:extLst>
          </p:cNvPr>
          <p:cNvSpPr/>
          <p:nvPr/>
        </p:nvSpPr>
        <p:spPr bwMode="auto">
          <a:xfrm>
            <a:off x="1199456" y="3539044"/>
            <a:ext cx="8136903" cy="1114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2A1BD4-8F4A-6E39-95AC-7F1E0E039DD3}"/>
              </a:ext>
            </a:extLst>
          </p:cNvPr>
          <p:cNvSpPr/>
          <p:nvPr/>
        </p:nvSpPr>
        <p:spPr bwMode="auto">
          <a:xfrm>
            <a:off x="1343472" y="4842993"/>
            <a:ext cx="7488831" cy="1091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C4816C-9D93-26D2-E61E-BD6F6CEC83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27"/>
          <a:stretch/>
        </p:blipFill>
        <p:spPr>
          <a:xfrm>
            <a:off x="911424" y="1340768"/>
            <a:ext cx="10092046" cy="4059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2A1BD4-8F4A-6E39-95AC-7F1E0E039DD3}"/>
              </a:ext>
            </a:extLst>
          </p:cNvPr>
          <p:cNvSpPr/>
          <p:nvPr/>
        </p:nvSpPr>
        <p:spPr bwMode="auto">
          <a:xfrm>
            <a:off x="767409" y="2189009"/>
            <a:ext cx="8328326" cy="685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82A1BD4-8F4A-6E39-95AC-7F1E0E039DD3}"/>
              </a:ext>
            </a:extLst>
          </p:cNvPr>
          <p:cNvSpPr/>
          <p:nvPr/>
        </p:nvSpPr>
        <p:spPr bwMode="auto">
          <a:xfrm>
            <a:off x="1685271" y="2874920"/>
            <a:ext cx="7488831" cy="685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14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7CB0C4-7B3C-342F-F9D9-E234E382C7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9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2A1BD4-8F4A-6E39-95AC-7F1E0E039DD3}"/>
              </a:ext>
            </a:extLst>
          </p:cNvPr>
          <p:cNvSpPr/>
          <p:nvPr/>
        </p:nvSpPr>
        <p:spPr bwMode="auto">
          <a:xfrm>
            <a:off x="720000" y="1988840"/>
            <a:ext cx="8222407" cy="791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2A1BD4-8F4A-6E39-95AC-7F1E0E039DD3}"/>
              </a:ext>
            </a:extLst>
          </p:cNvPr>
          <p:cNvSpPr/>
          <p:nvPr/>
        </p:nvSpPr>
        <p:spPr bwMode="auto">
          <a:xfrm>
            <a:off x="1559496" y="2841611"/>
            <a:ext cx="7488831" cy="685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1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1CCE07-8C89-3EB0-FC25-8AD00825CF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0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2A1BD4-8F4A-6E39-95AC-7F1E0E039DD3}"/>
              </a:ext>
            </a:extLst>
          </p:cNvPr>
          <p:cNvSpPr/>
          <p:nvPr/>
        </p:nvSpPr>
        <p:spPr bwMode="auto">
          <a:xfrm>
            <a:off x="720000" y="1929841"/>
            <a:ext cx="8976400" cy="685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82A1BD4-8F4A-6E39-95AC-7F1E0E039DD3}"/>
              </a:ext>
            </a:extLst>
          </p:cNvPr>
          <p:cNvSpPr/>
          <p:nvPr/>
        </p:nvSpPr>
        <p:spPr bwMode="auto">
          <a:xfrm>
            <a:off x="1631504" y="2918374"/>
            <a:ext cx="7488831" cy="685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137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E28036-A01D-5E5E-5FE2-6A7B1DC331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308E94-17FD-9728-7FF6-EA6C5C0BFF16}"/>
              </a:ext>
            </a:extLst>
          </p:cNvPr>
          <p:cNvSpPr/>
          <p:nvPr/>
        </p:nvSpPr>
        <p:spPr bwMode="auto">
          <a:xfrm>
            <a:off x="1127448" y="2780928"/>
            <a:ext cx="469731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981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D53AC6-9B2A-48B3-085C-127CFAF1D6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2A1BD4-8F4A-6E39-95AC-7F1E0E039DD3}"/>
              </a:ext>
            </a:extLst>
          </p:cNvPr>
          <p:cNvSpPr/>
          <p:nvPr/>
        </p:nvSpPr>
        <p:spPr bwMode="auto">
          <a:xfrm>
            <a:off x="720000" y="2033572"/>
            <a:ext cx="8192179" cy="685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50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786076-3E80-F4DD-0545-09B3F62CA5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0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5158B3-BC06-EE6F-7810-7CFB081A8E7E}"/>
              </a:ext>
            </a:extLst>
          </p:cNvPr>
          <p:cNvSpPr/>
          <p:nvPr/>
        </p:nvSpPr>
        <p:spPr bwMode="auto">
          <a:xfrm>
            <a:off x="720000" y="1916832"/>
            <a:ext cx="6528127" cy="522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50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E9A13-79C3-3255-797D-CD8E77167D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2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53E50C-32E3-3477-F0A6-766BF5500330}"/>
              </a:ext>
            </a:extLst>
          </p:cNvPr>
          <p:cNvSpPr/>
          <p:nvPr/>
        </p:nvSpPr>
        <p:spPr bwMode="auto">
          <a:xfrm>
            <a:off x="623392" y="1952660"/>
            <a:ext cx="4753751" cy="468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23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37</cp:revision>
  <dcterms:created xsi:type="dcterms:W3CDTF">2015-09-16T06:52:26Z</dcterms:created>
  <dcterms:modified xsi:type="dcterms:W3CDTF">2024-08-12T13:24:27Z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