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9" r:id="rId5"/>
    <p:sldId id="370" r:id="rId6"/>
    <p:sldId id="371" r:id="rId7"/>
    <p:sldId id="374" r:id="rId8"/>
    <p:sldId id="376" r:id="rId9"/>
    <p:sldId id="381" r:id="rId10"/>
    <p:sldId id="377" r:id="rId11"/>
    <p:sldId id="382" r:id="rId12"/>
    <p:sldId id="38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34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0" name="yt_shape_15420"/>
          <p:cNvSpPr txBox="1"/>
          <p:nvPr/>
        </p:nvSpPr>
        <p:spPr>
          <a:xfrm>
            <a:off x="540000" y="900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5421" name="yt_shape_15421"/>
          <p:cNvSpPr txBox="1"/>
          <p:nvPr/>
        </p:nvSpPr>
        <p:spPr>
          <a:xfrm>
            <a:off x="540119" y="1273440"/>
            <a:ext cx="11111999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解题技巧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旋转型问题是角度中考查得比较多的形式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23e90"/>
              </a:rPr>
              <a:t>如果只出现一条射线在旋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那么我们只需考虑其起点位置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终点位置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与单独的动点问题类似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00d7b"/>
              </a:rPr>
              <a:t>要注意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转折点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如果出现两条射线在旋转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那么我们要与两个动点相联系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70e0c"/>
              </a:rPr>
              <a:t>考虑清楚是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相遇问题还是追及问题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还是多运动组合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422" name="yt_shape_15422"/>
          <p:cNvSpPr txBox="1"/>
          <p:nvPr/>
        </p:nvSpPr>
        <p:spPr>
          <a:xfrm>
            <a:off x="540119" y="324936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一副直角三角板的直角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054a"/>
              </a:rPr>
              <a:t>两个三角板分别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423" name="yt_image_15423" title="H_92.441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3039" y="4221088"/>
            <a:ext cx="1645920" cy="117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5" name="yt_shape_15425"/>
          <p:cNvSpPr txBox="1"/>
          <p:nvPr/>
        </p:nvSpPr>
        <p:spPr>
          <a:xfrm>
            <a:off x="540000" y="5445629"/>
            <a:ext cx="81945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2B04DD-9C07-DDB5-ED95-DBF3E3F5E970}"/>
              </a:ext>
            </a:extLst>
          </p:cNvPr>
          <p:cNvSpPr txBox="1"/>
          <p:nvPr/>
        </p:nvSpPr>
        <p:spPr>
          <a:xfrm>
            <a:off x="4202839" y="539882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7D193E-3E1F-8831-38DA-37449D11AA6E}"/>
              </a:ext>
            </a:extLst>
          </p:cNvPr>
          <p:cNvSpPr txBox="1"/>
          <p:nvPr/>
        </p:nvSpPr>
        <p:spPr>
          <a:xfrm>
            <a:off x="7193689" y="539882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5485"/>
          <p:cNvSpPr txBox="1"/>
          <p:nvPr/>
        </p:nvSpPr>
        <p:spPr>
          <a:xfrm>
            <a:off x="540119" y="2057704"/>
            <a:ext cx="6503758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第二次达到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3a5f"/>
              </a:rPr>
              <a:t>°</a:t>
            </a:r>
            <a:b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第二次达到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c6e32"/>
              </a:rPr>
              <a:t>24</a:t>
            </a:r>
            <a:b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86" name="yt_image_15486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9758" y="1487052"/>
            <a:ext cx="457224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64421D-E643-AB48-A045-4F6FF5A79957}"/>
              </a:ext>
            </a:extLst>
          </p:cNvPr>
          <p:cNvSpPr txBox="1"/>
          <p:nvPr/>
        </p:nvSpPr>
        <p:spPr>
          <a:xfrm>
            <a:off x="450107" y="1556792"/>
            <a:ext cx="659376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第二次达到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3a5f"/>
              </a:rPr>
              <a:t>°</a:t>
            </a:r>
            <a:r>
              <a:rPr lang="zh-CN" altLang="zh-CN" sz="2400" spc="15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b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F61CB6-8303-54D4-587C-0264B4DD843E}"/>
              </a:ext>
            </a:extLst>
          </p:cNvPr>
          <p:cNvSpPr txBox="1"/>
          <p:nvPr/>
        </p:nvSpPr>
        <p:spPr>
          <a:xfrm>
            <a:off x="450108" y="2060848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3DB2EC-3728-FC80-CAE1-659CC4B0380D}"/>
              </a:ext>
            </a:extLst>
          </p:cNvPr>
          <p:cNvSpPr txBox="1"/>
          <p:nvPr/>
        </p:nvSpPr>
        <p:spPr>
          <a:xfrm>
            <a:off x="450108" y="2536336"/>
            <a:ext cx="694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第二次达到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c6e32"/>
              </a:rPr>
              <a:t>24</a:t>
            </a:r>
            <a:r>
              <a:rPr lang="zh-CN" altLang="zh-CN" sz="2400" spc="15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spc="15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b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484" name="yt_shape_15484"/>
          <p:cNvSpPr txBox="1"/>
          <p:nvPr/>
        </p:nvSpPr>
        <p:spPr>
          <a:xfrm>
            <a:off x="540000" y="1052736"/>
            <a:ext cx="84157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在运动过程中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5489"/>
          <p:cNvSpPr txBox="1"/>
          <p:nvPr/>
        </p:nvSpPr>
        <p:spPr>
          <a:xfrm>
            <a:off x="540119" y="2106247"/>
            <a:ext cx="6884674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存在这样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使得射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6cad6"/>
              </a:rPr>
              <a:t>的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夹角为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29737"/>
              </a:rPr>
              <a:t>第一次夹角为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两条射线共旋转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第二次夹角为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27d92"/>
              </a:rPr>
              <a:t>两条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射线共旋转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秒或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90" name="yt_image_15490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9758" y="2495164"/>
            <a:ext cx="457224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337B03-2F4E-710E-56A5-65D1BFD0376A}"/>
              </a:ext>
            </a:extLst>
          </p:cNvPr>
          <p:cNvSpPr txBox="1"/>
          <p:nvPr/>
        </p:nvSpPr>
        <p:spPr>
          <a:xfrm>
            <a:off x="450108" y="2059441"/>
            <a:ext cx="64681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存在这样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使得射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6cad6"/>
              </a:rPr>
              <a:t>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421A7B-AB54-E99F-13C0-091604C9ABED}"/>
              </a:ext>
            </a:extLst>
          </p:cNvPr>
          <p:cNvSpPr txBox="1"/>
          <p:nvPr/>
        </p:nvSpPr>
        <p:spPr>
          <a:xfrm>
            <a:off x="450108" y="2534929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夹角为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9325BC-7BF8-4C3D-4A87-8EC9002A1DBB}"/>
              </a:ext>
            </a:extLst>
          </p:cNvPr>
          <p:cNvSpPr txBox="1"/>
          <p:nvPr/>
        </p:nvSpPr>
        <p:spPr>
          <a:xfrm>
            <a:off x="450108" y="3010417"/>
            <a:ext cx="6441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29737"/>
              </a:rPr>
              <a:t>第一次夹角为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B9CE02-D58F-ADC2-A324-181C5ABA6D73}"/>
              </a:ext>
            </a:extLst>
          </p:cNvPr>
          <p:cNvSpPr txBox="1"/>
          <p:nvPr/>
        </p:nvSpPr>
        <p:spPr>
          <a:xfrm>
            <a:off x="450108" y="3485905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两条射线共旋转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B78764-2DBB-D042-101E-B3B3E9083351}"/>
              </a:ext>
            </a:extLst>
          </p:cNvPr>
          <p:cNvSpPr txBox="1"/>
          <p:nvPr/>
        </p:nvSpPr>
        <p:spPr>
          <a:xfrm>
            <a:off x="450108" y="3961393"/>
            <a:ext cx="422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EC27ED-E676-DAF1-8091-AC9A893A0A49}"/>
              </a:ext>
            </a:extLst>
          </p:cNvPr>
          <p:cNvSpPr txBox="1"/>
          <p:nvPr/>
        </p:nvSpPr>
        <p:spPr>
          <a:xfrm>
            <a:off x="450108" y="4436881"/>
            <a:ext cx="67459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第二次夹角为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27d92"/>
              </a:rPr>
              <a:t>两条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FA2858-F0C4-A33A-6A44-52AE960EBE1A}"/>
              </a:ext>
            </a:extLst>
          </p:cNvPr>
          <p:cNvSpPr txBox="1"/>
          <p:nvPr/>
        </p:nvSpPr>
        <p:spPr>
          <a:xfrm>
            <a:off x="450108" y="4912369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射线共旋转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05DBDB-1BB7-D7C4-1C04-ECF97CE4E818}"/>
              </a:ext>
            </a:extLst>
          </p:cNvPr>
          <p:cNvSpPr txBox="1"/>
          <p:nvPr/>
        </p:nvSpPr>
        <p:spPr>
          <a:xfrm>
            <a:off x="450108" y="5387857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B450D1-77E3-7A76-516E-72621E93369C}"/>
              </a:ext>
            </a:extLst>
          </p:cNvPr>
          <p:cNvSpPr txBox="1"/>
          <p:nvPr/>
        </p:nvSpPr>
        <p:spPr>
          <a:xfrm>
            <a:off x="450108" y="5863345"/>
            <a:ext cx="4398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秒或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488" name="yt_shape_15488"/>
          <p:cNvSpPr txBox="1"/>
          <p:nvPr/>
        </p:nvSpPr>
        <p:spPr>
          <a:xfrm>
            <a:off x="540119" y="10801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在旋转过程中是否存在这样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的夹角为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e255"/>
              </a:rPr>
              <a:t>如果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如果不存在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7" name="yt_shape_15427"/>
          <p:cNvSpPr txBox="1"/>
          <p:nvPr/>
        </p:nvSpPr>
        <p:spPr>
          <a:xfrm>
            <a:off x="540120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5792"/>
              </a:rPr>
              <a:t>恰好平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5428" name="yt_image_15428" title="H_106.388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2329392"/>
            <a:ext cx="2533030" cy="188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30" name="yt_shape_15430"/>
          <p:cNvSpPr txBox="1"/>
          <p:nvPr/>
        </p:nvSpPr>
        <p:spPr>
          <a:xfrm>
            <a:off x="540000" y="2049111"/>
            <a:ext cx="608339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644644-6577-26D4-6662-9AF490759D14}"/>
              </a:ext>
            </a:extLst>
          </p:cNvPr>
          <p:cNvSpPr txBox="1"/>
          <p:nvPr/>
        </p:nvSpPr>
        <p:spPr>
          <a:xfrm>
            <a:off x="449989" y="2002305"/>
            <a:ext cx="551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47460E-9D13-574B-45E0-B7F03F055D0A}"/>
              </a:ext>
            </a:extLst>
          </p:cNvPr>
          <p:cNvSpPr txBox="1"/>
          <p:nvPr/>
        </p:nvSpPr>
        <p:spPr>
          <a:xfrm>
            <a:off x="449989" y="2477793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2E20DC-88BB-8058-EA08-F873723AE2B2}"/>
              </a:ext>
            </a:extLst>
          </p:cNvPr>
          <p:cNvSpPr txBox="1"/>
          <p:nvPr/>
        </p:nvSpPr>
        <p:spPr>
          <a:xfrm>
            <a:off x="449989" y="2953281"/>
            <a:ext cx="3020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470871-7CA6-C9BF-5A05-E1BC080E6CD8}"/>
              </a:ext>
            </a:extLst>
          </p:cNvPr>
          <p:cNvSpPr txBox="1"/>
          <p:nvPr/>
        </p:nvSpPr>
        <p:spPr>
          <a:xfrm>
            <a:off x="449989" y="3428769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9E1983-4035-1862-4C49-476E41DCDFBB}"/>
              </a:ext>
            </a:extLst>
          </p:cNvPr>
          <p:cNvSpPr txBox="1"/>
          <p:nvPr/>
        </p:nvSpPr>
        <p:spPr>
          <a:xfrm>
            <a:off x="449989" y="3904257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D701C8-353F-A7E0-C4DE-EB4D4EAB7946}"/>
              </a:ext>
            </a:extLst>
          </p:cNvPr>
          <p:cNvSpPr txBox="1"/>
          <p:nvPr/>
        </p:nvSpPr>
        <p:spPr>
          <a:xfrm>
            <a:off x="449989" y="4379745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72559A-F910-03DF-586A-407565E405BC}"/>
              </a:ext>
            </a:extLst>
          </p:cNvPr>
          <p:cNvSpPr txBox="1"/>
          <p:nvPr/>
        </p:nvSpPr>
        <p:spPr>
          <a:xfrm>
            <a:off x="449989" y="4855233"/>
            <a:ext cx="2851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1" name="yt_shape_15431"/>
          <p:cNvSpPr txBox="1"/>
          <p:nvPr/>
        </p:nvSpPr>
        <p:spPr>
          <a:xfrm>
            <a:off x="540000" y="900000"/>
            <a:ext cx="105766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旋转至图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32" name="yt_image_15432" title="H_133.468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036404"/>
            <a:ext cx="2973670" cy="169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34" name="yt_shape_15434"/>
          <p:cNvSpPr txBox="1"/>
          <p:nvPr/>
        </p:nvSpPr>
        <p:spPr>
          <a:xfrm>
            <a:off x="540000" y="1340768"/>
            <a:ext cx="421108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436" name="yt_shape_15436"/>
          <p:cNvSpPr txBox="1"/>
          <p:nvPr/>
        </p:nvSpPr>
        <p:spPr>
          <a:xfrm>
            <a:off x="540000" y="2206823"/>
            <a:ext cx="4597412" cy="41745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BB78FC-B3EA-DB9C-43C1-581322F0E097}"/>
              </a:ext>
            </a:extLst>
          </p:cNvPr>
          <p:cNvSpPr txBox="1"/>
          <p:nvPr/>
        </p:nvSpPr>
        <p:spPr>
          <a:xfrm>
            <a:off x="449989" y="2160017"/>
            <a:ext cx="450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55996E-37D8-013D-2F81-5D9B8577977A}"/>
              </a:ext>
            </a:extLst>
          </p:cNvPr>
          <p:cNvSpPr txBox="1"/>
          <p:nvPr/>
        </p:nvSpPr>
        <p:spPr>
          <a:xfrm>
            <a:off x="449989" y="2564904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293A14-208D-58B9-B5A5-89A4148DD31E}"/>
              </a:ext>
            </a:extLst>
          </p:cNvPr>
          <p:cNvSpPr txBox="1"/>
          <p:nvPr/>
        </p:nvSpPr>
        <p:spPr>
          <a:xfrm>
            <a:off x="449989" y="2996952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6BC0E4-CF3F-A798-D3C2-E58A6480A2F7}"/>
              </a:ext>
            </a:extLst>
          </p:cNvPr>
          <p:cNvSpPr txBox="1"/>
          <p:nvPr/>
        </p:nvSpPr>
        <p:spPr>
          <a:xfrm>
            <a:off x="449989" y="342900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7BA715-0CB4-6F20-6ACF-0B307DA18FB6}"/>
              </a:ext>
            </a:extLst>
          </p:cNvPr>
          <p:cNvSpPr txBox="1"/>
          <p:nvPr/>
        </p:nvSpPr>
        <p:spPr>
          <a:xfrm>
            <a:off x="449989" y="386801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804589-2CAA-B3A4-15E2-74B7CA9723F5}"/>
              </a:ext>
            </a:extLst>
          </p:cNvPr>
          <p:cNvSpPr txBox="1"/>
          <p:nvPr/>
        </p:nvSpPr>
        <p:spPr>
          <a:xfrm>
            <a:off x="449989" y="4293096"/>
            <a:ext cx="3131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98AA55-2A89-2B01-F70A-989C2C61D63A}"/>
              </a:ext>
            </a:extLst>
          </p:cNvPr>
          <p:cNvSpPr txBox="1"/>
          <p:nvPr/>
        </p:nvSpPr>
        <p:spPr>
          <a:xfrm>
            <a:off x="449989" y="4725144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F2344C-86A6-D380-47A7-F692520FC0FE}"/>
              </a:ext>
            </a:extLst>
          </p:cNvPr>
          <p:cNvSpPr txBox="1"/>
          <p:nvPr/>
        </p:nvSpPr>
        <p:spPr>
          <a:xfrm>
            <a:off x="449989" y="5157192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9F84E1-47CE-35D4-E3D1-53C28DE43E78}"/>
              </a:ext>
            </a:extLst>
          </p:cNvPr>
          <p:cNvSpPr txBox="1"/>
          <p:nvPr/>
        </p:nvSpPr>
        <p:spPr>
          <a:xfrm>
            <a:off x="449989" y="558924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BFAB39-779E-22DC-5475-DC45ADFEF6CD}"/>
              </a:ext>
            </a:extLst>
          </p:cNvPr>
          <p:cNvSpPr txBox="1"/>
          <p:nvPr/>
        </p:nvSpPr>
        <p:spPr>
          <a:xfrm>
            <a:off x="449989" y="600736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7" name="yt_shape_1543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绥阳县期末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e30"/>
              </a:rPr>
              <a:t>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将一个直角三角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的直角顶点放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a1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可绕顶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在转动的过程中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64df"/>
              </a:rPr>
              <a:t>所有部分始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终保持在直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上或上方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438" name="yt_shape_15438"/>
          <p:cNvSpPr txBox="1"/>
          <p:nvPr/>
        </p:nvSpPr>
        <p:spPr>
          <a:xfrm>
            <a:off x="540000" y="2827734"/>
            <a:ext cx="111072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若直角三角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439" name="yt_image_15439" title="H_129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0345" y="3459401"/>
            <a:ext cx="195130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F7E7CC-1FA4-40A5-3022-E54342EF8115}"/>
              </a:ext>
            </a:extLst>
          </p:cNvPr>
          <p:cNvSpPr txBox="1"/>
          <p:nvPr/>
        </p:nvSpPr>
        <p:spPr>
          <a:xfrm>
            <a:off x="10230576" y="278092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1" name="yt_shape_15441"/>
          <p:cNvSpPr txBox="1"/>
          <p:nvPr/>
        </p:nvSpPr>
        <p:spPr>
          <a:xfrm>
            <a:off x="540120" y="105273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将直角三角板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转动后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使其一边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bd4"/>
              </a:rPr>
              <a:t>2</a:t>
            </a:r>
            <a:b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5442" name="yt_image_15442" title="H_171.188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2132856"/>
            <a:ext cx="2898784" cy="217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445" name="yt_shape_15445"/>
              <p:cNvSpPr txBox="1"/>
              <p:nvPr/>
            </p:nvSpPr>
            <p:spPr>
              <a:xfrm>
                <a:off x="540000" y="2055682"/>
                <a:ext cx="6872074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恰好平分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5445" name="yt_shape_15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5682"/>
                <a:ext cx="6872074" cy="1121333"/>
              </a:xfrm>
              <a:prstGeom prst="rect">
                <a:avLst/>
              </a:prstGeom>
              <a:blipFill>
                <a:blip r:embed="rId3"/>
                <a:stretch>
                  <a:fillRect l="-2751" t="-4348" r="-1775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26C03BC-C155-9DA4-7822-F40BA27B2357}"/>
              </a:ext>
            </a:extLst>
          </p:cNvPr>
          <p:cNvSpPr txBox="1"/>
          <p:nvPr/>
        </p:nvSpPr>
        <p:spPr>
          <a:xfrm>
            <a:off x="6036402" y="200887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B01F63-1315-F49B-E156-4BDB3BE73986}"/>
              </a:ext>
            </a:extLst>
          </p:cNvPr>
          <p:cNvSpPr txBox="1"/>
          <p:nvPr/>
        </p:nvSpPr>
        <p:spPr>
          <a:xfrm>
            <a:off x="5871302" y="2484364"/>
            <a:ext cx="10944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7" name="yt_shape_1544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转动的过程中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8714"/>
              </a:rPr>
              <a:t>之间存在一定的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请直接写出来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不必说明理由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450" name="yt_shape_15450"/>
          <p:cNvSpPr txBox="1"/>
          <p:nvPr/>
        </p:nvSpPr>
        <p:spPr>
          <a:xfrm>
            <a:off x="540000" y="2474622"/>
            <a:ext cx="1952971" cy="9905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</a:rPr>
              <a:t> </a:t>
            </a:r>
            <a:r>
              <a:rPr lang="en-US" altLang="zh-CN" sz="5500" b="0" i="0" u="none" spc="13854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</a:rPr>
              <a:t> </a:t>
            </a:r>
          </a:p>
        </p:txBody>
      </p:sp>
      <p:pic>
        <p:nvPicPr>
          <p:cNvPr id="15449" name="yt_image_15449" title="H_86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6240" y="1914723"/>
            <a:ext cx="1933695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52" name="yt_shape_15452"/>
          <p:cNvSpPr txBox="1"/>
          <p:nvPr/>
        </p:nvSpPr>
        <p:spPr>
          <a:xfrm>
            <a:off x="540000" y="3627019"/>
            <a:ext cx="955229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外部时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5457" name="yt_shape_15457"/>
          <p:cNvSpPr txBox="1"/>
          <p:nvPr/>
        </p:nvSpPr>
        <p:spPr>
          <a:xfrm>
            <a:off x="540000" y="5696595"/>
            <a:ext cx="1963486" cy="11526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00" b="0" i="0" u="none" spc="-640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400" b="0" i="0" u="none" spc="13711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5456" name="yt_image_15456" title="H_100.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5872" y="4023334"/>
            <a:ext cx="194411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4CA193-CB3F-9718-3DEF-DC8C188CA74E}"/>
              </a:ext>
            </a:extLst>
          </p:cNvPr>
          <p:cNvSpPr txBox="1"/>
          <p:nvPr/>
        </p:nvSpPr>
        <p:spPr>
          <a:xfrm>
            <a:off x="450108" y="1804170"/>
            <a:ext cx="6450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0F0525-1165-63E8-7BF7-690566533C42}"/>
              </a:ext>
            </a:extLst>
          </p:cNvPr>
          <p:cNvSpPr txBox="1"/>
          <p:nvPr/>
        </p:nvSpPr>
        <p:spPr>
          <a:xfrm>
            <a:off x="449989" y="2420888"/>
            <a:ext cx="406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C2F188-3667-D2C3-6119-9DCDCB89737C}"/>
              </a:ext>
            </a:extLst>
          </p:cNvPr>
          <p:cNvSpPr txBox="1"/>
          <p:nvPr/>
        </p:nvSpPr>
        <p:spPr>
          <a:xfrm>
            <a:off x="449989" y="2896376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3033C3-378F-4D20-89B4-669CF3F68F64}"/>
              </a:ext>
            </a:extLst>
          </p:cNvPr>
          <p:cNvSpPr txBox="1"/>
          <p:nvPr/>
        </p:nvSpPr>
        <p:spPr>
          <a:xfrm>
            <a:off x="449989" y="3371864"/>
            <a:ext cx="963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677704-F88C-F610-6651-6259F3CE5983}"/>
              </a:ext>
            </a:extLst>
          </p:cNvPr>
          <p:cNvSpPr txBox="1"/>
          <p:nvPr/>
        </p:nvSpPr>
        <p:spPr>
          <a:xfrm>
            <a:off x="449989" y="3847352"/>
            <a:ext cx="5079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984303-E407-3F55-0A93-BAC68FDD8AC1}"/>
              </a:ext>
            </a:extLst>
          </p:cNvPr>
          <p:cNvSpPr txBox="1"/>
          <p:nvPr/>
        </p:nvSpPr>
        <p:spPr>
          <a:xfrm>
            <a:off x="449989" y="4365104"/>
            <a:ext cx="406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9B2935-5268-45DB-A55A-BCFECB9AF41D}"/>
              </a:ext>
            </a:extLst>
          </p:cNvPr>
          <p:cNvSpPr txBox="1"/>
          <p:nvPr/>
        </p:nvSpPr>
        <p:spPr>
          <a:xfrm>
            <a:off x="449989" y="4840592"/>
            <a:ext cx="377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B08050-4689-8710-2DA0-C4C23A41492A}"/>
              </a:ext>
            </a:extLst>
          </p:cNvPr>
          <p:cNvSpPr txBox="1"/>
          <p:nvPr/>
        </p:nvSpPr>
        <p:spPr>
          <a:xfrm>
            <a:off x="449989" y="5316080"/>
            <a:ext cx="9639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467F005-094F-30A2-9EE5-6D6F4C3263B4}"/>
              </a:ext>
            </a:extLst>
          </p:cNvPr>
          <p:cNvSpPr txBox="1"/>
          <p:nvPr/>
        </p:nvSpPr>
        <p:spPr>
          <a:xfrm>
            <a:off x="449989" y="5791568"/>
            <a:ext cx="541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综合上述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3" name="yt_shape_15463"/>
          <p:cNvSpPr txBox="1"/>
          <p:nvPr/>
        </p:nvSpPr>
        <p:spPr>
          <a:xfrm>
            <a:off x="540119" y="9361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铜仁市期末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如图所示已知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dcc7"/>
              </a:rPr>
              <a:t>平分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464" name="yt_image_15464" title="H_138.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618711"/>
            <a:ext cx="1598972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66" name="yt_shape_15466"/>
          <p:cNvSpPr txBox="1"/>
          <p:nvPr/>
        </p:nvSpPr>
        <p:spPr>
          <a:xfrm>
            <a:off x="540119" y="174761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点向下旋转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097a,isEnd"/>
              </a:rPr>
              <a:t>仍然分别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能否求出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fe5a,isEnd"/>
              </a:rPr>
              <a:t>求出其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778E97-0934-2744-8FF2-E23C547E990C}"/>
              </a:ext>
            </a:extLst>
          </p:cNvPr>
          <p:cNvSpPr txBox="1"/>
          <p:nvPr/>
        </p:nvSpPr>
        <p:spPr>
          <a:xfrm>
            <a:off x="2899621" y="170080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80E6D8-E9EF-D357-A67E-97452698A318}"/>
              </a:ext>
            </a:extLst>
          </p:cNvPr>
          <p:cNvSpPr txBox="1"/>
          <p:nvPr/>
        </p:nvSpPr>
        <p:spPr>
          <a:xfrm>
            <a:off x="450108" y="336395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A8A248-7A8D-DC9B-A9D5-F3309F786143}"/>
              </a:ext>
            </a:extLst>
          </p:cNvPr>
          <p:cNvSpPr txBox="1"/>
          <p:nvPr/>
        </p:nvSpPr>
        <p:spPr>
          <a:xfrm>
            <a:off x="450108" y="3796004"/>
            <a:ext cx="500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DC31A7-C88F-6141-19B2-6D954F6834B8}"/>
              </a:ext>
            </a:extLst>
          </p:cNvPr>
          <p:cNvSpPr txBox="1"/>
          <p:nvPr/>
        </p:nvSpPr>
        <p:spPr>
          <a:xfrm>
            <a:off x="450108" y="4221088"/>
            <a:ext cx="370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423A05-7229-92A3-EC1A-C7BEBECCFECB}"/>
              </a:ext>
            </a:extLst>
          </p:cNvPr>
          <p:cNvSpPr txBox="1"/>
          <p:nvPr/>
        </p:nvSpPr>
        <p:spPr>
          <a:xfrm>
            <a:off x="450108" y="4653136"/>
            <a:ext cx="572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分别平分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DC3675-A9A1-B5F8-3F3D-C8BF40EE47DC}"/>
                  </a:ext>
                </a:extLst>
              </p:cNvPr>
              <p:cNvSpPr txBox="1"/>
              <p:nvPr/>
            </p:nvSpPr>
            <p:spPr>
              <a:xfrm>
                <a:off x="450108" y="5013176"/>
                <a:ext cx="7900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6DC3675-A9A1-B5F8-3F3D-C8BF40EE4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3176"/>
                <a:ext cx="7900098" cy="765061"/>
              </a:xfrm>
              <a:prstGeom prst="rect">
                <a:avLst/>
              </a:prstGeom>
              <a:blipFill>
                <a:blip r:embed="rId3"/>
                <a:stretch>
                  <a:fillRect l="-1235" r="-1235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2D3E93-331A-93B0-C397-8D9514B971B4}"/>
                  </a:ext>
                </a:extLst>
              </p:cNvPr>
              <p:cNvSpPr txBox="1"/>
              <p:nvPr/>
            </p:nvSpPr>
            <p:spPr>
              <a:xfrm>
                <a:off x="450108" y="5661248"/>
                <a:ext cx="4194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2D3E93-331A-93B0-C397-8D9514B97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61248"/>
                <a:ext cx="4194873" cy="765061"/>
              </a:xfrm>
              <a:prstGeom prst="rect">
                <a:avLst/>
              </a:prstGeom>
              <a:blipFill>
                <a:blip r:embed="rId4"/>
                <a:stretch>
                  <a:fillRect l="-2326" r="-2326" b="-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B53E82D-1F0A-27F9-92BB-92AB62743A2C}"/>
              </a:ext>
            </a:extLst>
          </p:cNvPr>
          <p:cNvSpPr txBox="1"/>
          <p:nvPr/>
        </p:nvSpPr>
        <p:spPr>
          <a:xfrm>
            <a:off x="450108" y="6309320"/>
            <a:ext cx="793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468" name="yt_shape_15468"/>
              <p:cNvSpPr txBox="1"/>
              <p:nvPr/>
            </p:nvSpPr>
            <p:spPr>
              <a:xfrm>
                <a:off x="540119" y="900001"/>
                <a:ext cx="11492915" cy="13048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仍然分别作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e358,isEnd"/>
                  </a:rPr>
                  <a:t>，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能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分别平分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°.</a:t>
                </a:r>
              </a:p>
            </p:txBody>
          </p:sp>
        </mc:Choice>
        <mc:Fallback>
          <p:sp>
            <p:nvSpPr>
              <p:cNvPr id="15468" name="yt_shape_15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1304864"/>
              </a:xfrm>
              <a:prstGeom prst="rect">
                <a:avLst/>
              </a:prstGeom>
              <a:blipFill>
                <a:blip r:embed="rId2"/>
                <a:stretch>
                  <a:fillRect l="-1645" t="-4206" b="-283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D286A4-998B-46F8-7A4E-468F79D13CF1}"/>
                  </a:ext>
                </a:extLst>
              </p:cNvPr>
              <p:cNvSpPr txBox="1"/>
              <p:nvPr/>
            </p:nvSpPr>
            <p:spPr>
              <a:xfrm>
                <a:off x="3266333" y="1196752"/>
                <a:ext cx="821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D286A4-998B-46F8-7A4E-468F79D13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6333" y="1196752"/>
                <a:ext cx="821436" cy="765061"/>
              </a:xfrm>
              <a:prstGeom prst="rect">
                <a:avLst/>
              </a:prstGeom>
              <a:blipFill>
                <a:blip r:embed="rId3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5464" title="H_138.15">
            <a:extLst>
              <a:ext uri="{FF2B5EF4-FFF2-40B4-BE49-F238E27FC236}">
                <a16:creationId xmlns:a16="http://schemas.microsoft.com/office/drawing/2014/main" id="{5B520A5F-E3FB-9F38-397E-49AA0886DD9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7090" y="2186559"/>
            <a:ext cx="1598972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9" name="yt_shape_1547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8eec"/>
              </a:rPr>
              <a:t>沿顺时针方向以每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沿逆时针方向以每秒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7d5"/>
              </a:rPr>
              <a:t>线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设旋转时间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482" name="yt_image_15482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9758" y="2971233"/>
            <a:ext cx="457224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87309F-033C-FBE0-0FE2-F628384F14E6}"/>
              </a:ext>
            </a:extLst>
          </p:cNvPr>
          <p:cNvSpPr txBox="1"/>
          <p:nvPr/>
        </p:nvSpPr>
        <p:spPr>
          <a:xfrm>
            <a:off x="450108" y="2755146"/>
            <a:ext cx="629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400A1B-FE14-681F-706A-F619E43B1432}"/>
              </a:ext>
            </a:extLst>
          </p:cNvPr>
          <p:cNvSpPr txBox="1"/>
          <p:nvPr/>
        </p:nvSpPr>
        <p:spPr>
          <a:xfrm>
            <a:off x="450108" y="3230634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AC87BC-136F-05FC-D13F-DB6B5C411DD6}"/>
              </a:ext>
            </a:extLst>
          </p:cNvPr>
          <p:cNvSpPr txBox="1"/>
          <p:nvPr/>
        </p:nvSpPr>
        <p:spPr>
          <a:xfrm>
            <a:off x="450108" y="3706122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C0D0DD-E01F-B297-61B0-9DDAAFB85CEF}"/>
              </a:ext>
            </a:extLst>
          </p:cNvPr>
          <p:cNvSpPr txBox="1"/>
          <p:nvPr/>
        </p:nvSpPr>
        <p:spPr>
          <a:xfrm>
            <a:off x="450108" y="4181610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1972</Words>
  <Application>Microsoft Office PowerPoint</Application>
  <PresentationFormat>宽屏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8</cp:revision>
  <dcterms:created xsi:type="dcterms:W3CDTF">2024-08-13T11:38:23Z</dcterms:created>
  <dcterms:modified xsi:type="dcterms:W3CDTF">2024-08-14T08:05:11Z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