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69" r:id="rId5"/>
    <p:sldId id="370" r:id="rId6"/>
    <p:sldId id="372" r:id="rId7"/>
    <p:sldId id="376" r:id="rId8"/>
    <p:sldId id="377" r:id="rId9"/>
    <p:sldId id="378" r:id="rId10"/>
    <p:sldId id="379" r:id="rId11"/>
    <p:sldId id="386" r:id="rId12"/>
    <p:sldId id="381" r:id="rId13"/>
    <p:sldId id="388" r:id="rId14"/>
    <p:sldId id="382" r:id="rId15"/>
    <p:sldId id="384" r:id="rId16"/>
    <p:sldId id="390" r:id="rId17"/>
    <p:sldId id="385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2" name="yt_shape_11292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1293" name="yt_image_11293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95" name="yt_shape_11295"/>
          <p:cNvSpPr txBox="1"/>
          <p:nvPr/>
        </p:nvSpPr>
        <p:spPr>
          <a:xfrm>
            <a:off x="540119" y="191156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乘法交换律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乘法结合律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分配律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有时也可以逆用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lang="en-US"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sz="100" spc="-100" dirty="0">
                <a:latin typeface="Times New Roman"/>
              </a:rPr>
              <a:t>  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2756666-0D24-E29E-29FA-DB21BE850F93}"/>
              </a:ext>
            </a:extLst>
          </p:cNvPr>
          <p:cNvSpPr txBox="1"/>
          <p:nvPr/>
        </p:nvSpPr>
        <p:spPr>
          <a:xfrm>
            <a:off x="3717183" y="1864760"/>
            <a:ext cx="83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6E0048-E29A-1E79-0FF6-0425CBFDE4E7}"/>
              </a:ext>
            </a:extLst>
          </p:cNvPr>
          <p:cNvSpPr txBox="1"/>
          <p:nvPr/>
        </p:nvSpPr>
        <p:spPr>
          <a:xfrm>
            <a:off x="4556971" y="2340248"/>
            <a:ext cx="1677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969161-781E-962A-68D8-D5DD02FD3EDD}"/>
              </a:ext>
            </a:extLst>
          </p:cNvPr>
          <p:cNvSpPr txBox="1"/>
          <p:nvPr/>
        </p:nvSpPr>
        <p:spPr>
          <a:xfrm>
            <a:off x="4347421" y="2815736"/>
            <a:ext cx="1524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AD8C7A-06F7-93D7-1BAE-B35D8F0A0E94}"/>
              </a:ext>
            </a:extLst>
          </p:cNvPr>
          <p:cNvSpPr txBox="1"/>
          <p:nvPr/>
        </p:nvSpPr>
        <p:spPr>
          <a:xfrm>
            <a:off x="9939581" y="2815736"/>
            <a:ext cx="1485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167ce"/>
              </a:rPr>
              <a:t>＋</a:t>
            </a:r>
            <a:r>
              <a:rPr lang="en-US" altLang="zh-CN" sz="2400" i="1" spc="375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c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57" name="yt_shape_11357"/>
              <p:cNvSpPr txBox="1"/>
              <p:nvPr/>
            </p:nvSpPr>
            <p:spPr>
              <a:xfrm>
                <a:off x="540000" y="900000"/>
                <a:ext cx="6843220" cy="26870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57" name="yt_shape_11357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43220" cy="2687018"/>
              </a:xfrm>
              <a:prstGeom prst="rect">
                <a:avLst/>
              </a:prstGeom>
              <a:blipFill>
                <a:blip r:embed="rId2"/>
                <a:stretch>
                  <a:fillRect l="-2763" r="-1783" b="-2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1CBC0E8-3B81-D49C-7E56-0BEDD3074BC6}"/>
                  </a:ext>
                </a:extLst>
              </p:cNvPr>
              <p:cNvSpPr txBox="1"/>
              <p:nvPr/>
            </p:nvSpPr>
            <p:spPr>
              <a:xfrm>
                <a:off x="449989" y="1535375"/>
                <a:ext cx="6957123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11CBC0E8-3B81-D49C-7E56-0BEDD3074B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5375"/>
                <a:ext cx="6957123" cy="768299"/>
              </a:xfrm>
              <a:prstGeom prst="rect">
                <a:avLst/>
              </a:prstGeom>
              <a:blipFill>
                <a:blip r:embed="rId3"/>
                <a:stretch>
                  <a:fillRect l="-1402" r="-140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20A16F-69C1-AB4C-39F5-2F6503AA1F9C}"/>
                  </a:ext>
                </a:extLst>
              </p:cNvPr>
              <p:cNvSpPr txBox="1"/>
              <p:nvPr/>
            </p:nvSpPr>
            <p:spPr>
              <a:xfrm>
                <a:off x="1622644" y="2210062"/>
                <a:ext cx="23851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400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20A16F-69C1-AB4C-39F5-2F6503AA1F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2644" y="2210062"/>
                <a:ext cx="2385124" cy="765061"/>
              </a:xfrm>
              <a:prstGeom prst="rect">
                <a:avLst/>
              </a:prstGeom>
              <a:blipFill>
                <a:blip r:embed="rId4"/>
                <a:stretch>
                  <a:fillRect l="-3836" r="-434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08EDF2C-45AB-1730-8985-EEBCB5021C73}"/>
                  </a:ext>
                </a:extLst>
              </p:cNvPr>
              <p:cNvSpPr txBox="1"/>
              <p:nvPr/>
            </p:nvSpPr>
            <p:spPr>
              <a:xfrm>
                <a:off x="1622644" y="2881511"/>
                <a:ext cx="1623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38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08EDF2C-45AB-1730-8985-EEBCB5021C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2644" y="2881511"/>
                <a:ext cx="1623124" cy="726326"/>
              </a:xfrm>
              <a:prstGeom prst="rect">
                <a:avLst/>
              </a:prstGeom>
              <a:blipFill>
                <a:blip r:embed="rId5"/>
                <a:stretch>
                  <a:fillRect l="-5639" r="-639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61" name="yt_shape_11361"/>
              <p:cNvSpPr txBox="1"/>
              <p:nvPr/>
            </p:nvSpPr>
            <p:spPr>
              <a:xfrm>
                <a:off x="540000" y="900000"/>
                <a:ext cx="6694140" cy="11221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学了有理数的运算后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老师给同学出了一道题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下面是两位同学的解法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>
          <p:sp>
            <p:nvSpPr>
              <p:cNvPr id="11361" name="yt_shape_113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94140" cy="1122102"/>
              </a:xfrm>
              <a:prstGeom prst="rect">
                <a:avLst/>
              </a:prstGeom>
              <a:blipFill>
                <a:blip r:embed="rId2"/>
                <a:stretch>
                  <a:fillRect l="-2823" t="-7609" r="-1730" b="-3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364" name="yt_shape_11364"/>
              <p:cNvSpPr txBox="1"/>
              <p:nvPr/>
            </p:nvSpPr>
            <p:spPr>
              <a:xfrm>
                <a:off x="1131967" y="2083822"/>
                <a:ext cx="4964033" cy="4441522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小方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3231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小杨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364" name="yt_shape_113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1967" y="2083822"/>
                <a:ext cx="4964033" cy="4441522"/>
              </a:xfrm>
              <a:prstGeom prst="rect">
                <a:avLst/>
              </a:prstGeom>
              <a:blipFill>
                <a:blip r:embed="rId3"/>
                <a:stretch>
                  <a:fillRect l="-2206" r="-1225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66" name="yt_shape_11366"/>
              <p:cNvSpPr txBox="1"/>
              <p:nvPr/>
            </p:nvSpPr>
            <p:spPr>
              <a:xfrm>
                <a:off x="540000" y="900000"/>
                <a:ext cx="5693866" cy="41198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两位同学的解法中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谁的解法较好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小杨的解法较好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请你写出另一种更好的解法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66" name="yt_shape_11366" descr="{&quot;rangeId&quot;:23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93866" cy="4119846"/>
              </a:xfrm>
              <a:prstGeom prst="rect">
                <a:avLst/>
              </a:prstGeom>
              <a:blipFill>
                <a:blip r:embed="rId2"/>
                <a:stretch>
                  <a:fillRect l="-3319" t="-1333" r="-2248" b="-1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1F153A4-3292-D73C-3BFB-5DCA4A143F0E}"/>
              </a:ext>
            </a:extLst>
          </p:cNvPr>
          <p:cNvSpPr txBox="1"/>
          <p:nvPr/>
        </p:nvSpPr>
        <p:spPr>
          <a:xfrm>
            <a:off x="449989" y="1328682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小杨的解法较好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D39101-F387-2DA8-081D-FF3865111580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5409311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, 'pageBreak': True}">
                <a:extLst>
                  <a:ext uri="{FF2B5EF4-FFF2-40B4-BE49-F238E27FC236}">
                    <a16:creationId xmlns:a16="http://schemas.microsoft.com/office/drawing/2014/main" id="{41D39101-F387-2DA8-081D-FF38651115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5409311" cy="768300"/>
              </a:xfrm>
              <a:prstGeom prst="rect">
                <a:avLst/>
              </a:prstGeom>
              <a:blipFill>
                <a:blip r:embed="rId3"/>
                <a:stretch>
                  <a:fillRect l="-1804" r="-180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3D5776-5C0F-D454-AB80-146D7433721D}"/>
                  </a:ext>
                </a:extLst>
              </p:cNvPr>
              <p:cNvSpPr txBox="1"/>
              <p:nvPr/>
            </p:nvSpPr>
            <p:spPr>
              <a:xfrm>
                <a:off x="2409945" y="2954346"/>
                <a:ext cx="4190111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3D5776-5C0F-D454-AB80-146D743372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9945" y="2954346"/>
                <a:ext cx="4190111" cy="768299"/>
              </a:xfrm>
              <a:prstGeom prst="rect">
                <a:avLst/>
              </a:prstGeom>
              <a:blipFill>
                <a:blip r:embed="rId4"/>
                <a:stretch>
                  <a:fillRect l="-2180" r="-232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2C0967C-5E51-53A0-68D8-9227C021A98E}"/>
                  </a:ext>
                </a:extLst>
              </p:cNvPr>
              <p:cNvSpPr txBox="1"/>
              <p:nvPr/>
            </p:nvSpPr>
            <p:spPr>
              <a:xfrm>
                <a:off x="2409945" y="3629033"/>
                <a:ext cx="1775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2C0967C-5E51-53A0-68D8-9227C021A9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9945" y="3629033"/>
                <a:ext cx="1775523" cy="765061"/>
              </a:xfrm>
              <a:prstGeom prst="rect">
                <a:avLst/>
              </a:prstGeom>
              <a:blipFill>
                <a:blip r:embed="rId5"/>
                <a:stretch>
                  <a:fillRect l="-513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1F878A8-44E8-C456-62CF-F1C84430128B}"/>
                  </a:ext>
                </a:extLst>
              </p:cNvPr>
              <p:cNvSpPr txBox="1"/>
              <p:nvPr/>
            </p:nvSpPr>
            <p:spPr>
              <a:xfrm>
                <a:off x="2409945" y="4300482"/>
                <a:ext cx="1623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17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1F878A8-44E8-C456-62CF-F1C8443012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9945" y="4300482"/>
                <a:ext cx="1623124" cy="726326"/>
              </a:xfrm>
              <a:prstGeom prst="rect">
                <a:avLst/>
              </a:prstGeom>
              <a:blipFill>
                <a:blip r:embed="rId6"/>
                <a:stretch>
                  <a:fillRect l="-5618" r="-599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2" name="yt_shape_11372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71" name="yt_image_11371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374" name="yt_shape_11374"/>
              <p:cNvSpPr txBox="1"/>
              <p:nvPr/>
            </p:nvSpPr>
            <p:spPr>
              <a:xfrm>
                <a:off x="540119" y="1597583"/>
                <a:ext cx="11492915" cy="27307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在学习有理数乘法时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c031a"/>
                  </a:rPr>
                  <a:t>李老师和同学们做了这样的游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这个数说给第一位同学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第一位同学将它减去它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2de21"/>
                  </a:rPr>
                  <a:t>的结果告诉第二位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第二位同学再将听到的结果减去它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的结果告诉第三位同学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88cc1"/>
                  </a:rPr>
                  <a:t>照这样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的方法直到全班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人全部传完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最后一位同学将听到的结果告诉李老师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a0d64"/>
                  </a:rPr>
                  <a:t>你知道最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后的结果吗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</p:txBody>
          </p:sp>
        </mc:Choice>
        <mc:Fallback>
          <p:sp>
            <p:nvSpPr>
              <p:cNvPr id="11374" name="yt_shape_113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2730748"/>
              </a:xfrm>
              <a:prstGeom prst="rect">
                <a:avLst/>
              </a:prstGeom>
              <a:blipFill>
                <a:blip r:embed="rId3"/>
                <a:stretch>
                  <a:fillRect l="-1645" t="-37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376" name="yt_shape_11376"/>
              <p:cNvSpPr txBox="1"/>
              <p:nvPr/>
            </p:nvSpPr>
            <p:spPr>
              <a:xfrm>
                <a:off x="540000" y="4243395"/>
                <a:ext cx="8728351" cy="26932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）×…×（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×…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376" name="yt_shape_113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43395"/>
                <a:ext cx="8728351" cy="2693238"/>
              </a:xfrm>
              <a:prstGeom prst="rect">
                <a:avLst/>
              </a:prstGeom>
              <a:blipFill>
                <a:blip r:embed="rId4"/>
                <a:stretch>
                  <a:fillRect l="-2166" r="-11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072CFB3-D52C-DE67-4ECA-33628E563489}"/>
                  </a:ext>
                </a:extLst>
              </p:cNvPr>
              <p:cNvSpPr txBox="1"/>
              <p:nvPr/>
            </p:nvSpPr>
            <p:spPr>
              <a:xfrm>
                <a:off x="449989" y="3861048"/>
                <a:ext cx="882402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）×…×（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072CFB3-D52C-DE67-4ECA-33628E5634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1048"/>
                <a:ext cx="8824023" cy="768046"/>
              </a:xfrm>
              <a:prstGeom prst="rect">
                <a:avLst/>
              </a:prstGeom>
              <a:blipFill>
                <a:blip r:embed="rId5"/>
                <a:stretch>
                  <a:fillRect l="-1106" r="-1106" b="-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0964D5-CEBD-A53D-1749-111ECBC9471A}"/>
                  </a:ext>
                </a:extLst>
              </p:cNvPr>
              <p:cNvSpPr txBox="1"/>
              <p:nvPr/>
            </p:nvSpPr>
            <p:spPr>
              <a:xfrm>
                <a:off x="449989" y="4460139"/>
                <a:ext cx="3947223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×…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0964D5-CEBD-A53D-1749-111ECBC947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60139"/>
                <a:ext cx="3947223" cy="769061"/>
              </a:xfrm>
              <a:prstGeom prst="rect">
                <a:avLst/>
              </a:prstGeom>
              <a:blipFill>
                <a:blip r:embed="rId6"/>
                <a:stretch>
                  <a:fillRect l="-24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9DC97F8-851A-2FD7-1DB7-CE2D80CFC2C7}"/>
                  </a:ext>
                </a:extLst>
              </p:cNvPr>
              <p:cNvSpPr txBox="1"/>
              <p:nvPr/>
            </p:nvSpPr>
            <p:spPr>
              <a:xfrm>
                <a:off x="449989" y="5181234"/>
                <a:ext cx="175171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9DC97F8-851A-2FD7-1DB7-CE2D80CFC2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81234"/>
                <a:ext cx="1751711" cy="768046"/>
              </a:xfrm>
              <a:prstGeom prst="rect">
                <a:avLst/>
              </a:prstGeom>
              <a:blipFill>
                <a:blip r:embed="rId7"/>
                <a:stretch>
                  <a:fillRect l="-5575" b="-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A61CE45-5FEE-AB2C-4CBE-85D76F9DA6F7}"/>
                  </a:ext>
                </a:extLst>
              </p:cNvPr>
              <p:cNvSpPr txBox="1"/>
              <p:nvPr/>
            </p:nvSpPr>
            <p:spPr>
              <a:xfrm>
                <a:off x="449989" y="5788858"/>
                <a:ext cx="1118299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A61CE45-5FEE-AB2C-4CBE-85D76F9DA6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88858"/>
                <a:ext cx="1118299" cy="736486"/>
              </a:xfrm>
              <a:prstGeom prst="rect">
                <a:avLst/>
              </a:prstGeom>
              <a:blipFill>
                <a:blip r:embed="rId8"/>
                <a:stretch>
                  <a:fillRect l="-8743" r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9" name="yt_shape_11379"/>
          <p:cNvSpPr txBox="1"/>
          <p:nvPr/>
        </p:nvSpPr>
        <p:spPr>
          <a:xfrm>
            <a:off x="540000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1378" name="yt_image_1137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1704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81" name="yt_shape_11381"/>
          <p:cNvSpPr txBox="1"/>
          <p:nvPr/>
        </p:nvSpPr>
        <p:spPr>
          <a:xfrm>
            <a:off x="4403229" y="1378425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运用分配律进行简便计算</a:t>
            </a:r>
          </a:p>
        </p:txBody>
      </p:sp>
      <p:sp>
        <p:nvSpPr>
          <p:cNvPr id="11382" name="yt_shape_11382"/>
          <p:cNvSpPr txBox="1"/>
          <p:nvPr/>
        </p:nvSpPr>
        <p:spPr>
          <a:xfrm>
            <a:off x="540119" y="185772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分配律的两种用法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7_3b862"/>
              </a:rPr>
              <a:t>将括号外的数与括号内的每个数分别相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将复杂的带分数进行拆分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再使用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的方法计算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383" name="yt_shape_11383"/>
          <p:cNvSpPr txBox="1"/>
          <p:nvPr/>
        </p:nvSpPr>
        <p:spPr>
          <a:xfrm>
            <a:off x="540000" y="2800683"/>
            <a:ext cx="107721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逆用分配律的方法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先寻找式子中各部分都含有的因数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再提取这个因数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84" name="yt_shape_11384"/>
              <p:cNvSpPr txBox="1"/>
              <p:nvPr/>
            </p:nvSpPr>
            <p:spPr>
              <a:xfrm>
                <a:off x="540000" y="3279986"/>
                <a:ext cx="5448607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84" name="yt_shape_11384" descr="{&quot;rangeId&quot;:2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79986"/>
                <a:ext cx="5448607" cy="649152"/>
              </a:xfrm>
              <a:prstGeom prst="rect">
                <a:avLst/>
              </a:prstGeom>
              <a:blipFill>
                <a:blip r:embed="rId3"/>
                <a:stretch>
                  <a:fillRect l="-3471" r="-2464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86" name="yt_shape_11386"/>
              <p:cNvSpPr txBox="1"/>
              <p:nvPr/>
            </p:nvSpPr>
            <p:spPr>
              <a:xfrm>
                <a:off x="540000" y="3979926"/>
                <a:ext cx="4986943" cy="15974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86" name="yt_shape_11386" descr="{&quot;rangeId&quot;:2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79926"/>
                <a:ext cx="4986943" cy="1597489"/>
              </a:xfrm>
              <a:prstGeom prst="rect">
                <a:avLst/>
              </a:prstGeom>
              <a:blipFill>
                <a:blip r:embed="rId4"/>
                <a:stretch>
                  <a:fillRect l="-3790" b="-10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B6F75FF-5293-E3DC-7C07-ADAFB1072A48}"/>
                  </a:ext>
                </a:extLst>
              </p:cNvPr>
              <p:cNvSpPr txBox="1"/>
              <p:nvPr/>
            </p:nvSpPr>
            <p:spPr>
              <a:xfrm>
                <a:off x="449989" y="3933120"/>
                <a:ext cx="5118798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9, 'mathAnswerShape': 1}">
                <a:extLst>
                  <a:ext uri="{FF2B5EF4-FFF2-40B4-BE49-F238E27FC236}">
                    <a16:creationId xmlns:a16="http://schemas.microsoft.com/office/drawing/2014/main" id="{2B6F75FF-5293-E3DC-7C07-ADAFB1072A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33120"/>
                <a:ext cx="5118798" cy="775793"/>
              </a:xfrm>
              <a:prstGeom prst="rect">
                <a:avLst/>
              </a:prstGeom>
              <a:blipFill>
                <a:blip r:embed="rId5"/>
                <a:stretch>
                  <a:fillRect l="-1905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0B6BC67-8548-3BAD-F8B4-8FA3F067D253}"/>
              </a:ext>
            </a:extLst>
          </p:cNvPr>
          <p:cNvSpPr txBox="1"/>
          <p:nvPr/>
        </p:nvSpPr>
        <p:spPr>
          <a:xfrm>
            <a:off x="1631504" y="4615301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50812D-272B-5FBD-41F9-3B96A89F665F}"/>
              </a:ext>
            </a:extLst>
          </p:cNvPr>
          <p:cNvSpPr txBox="1"/>
          <p:nvPr/>
        </p:nvSpPr>
        <p:spPr>
          <a:xfrm>
            <a:off x="1631504" y="5090789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88" name="yt_shape_11388"/>
              <p:cNvSpPr txBox="1"/>
              <p:nvPr/>
            </p:nvSpPr>
            <p:spPr>
              <a:xfrm>
                <a:off x="540000" y="900000"/>
                <a:ext cx="5910272" cy="29457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88" name="yt_shape_11388" descr="{&quot;rangeId&quot;:3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10272" cy="2945743"/>
              </a:xfrm>
              <a:prstGeom prst="rect">
                <a:avLst/>
              </a:prstGeom>
              <a:blipFill>
                <a:blip r:embed="rId2"/>
                <a:stretch>
                  <a:fillRect l="-3199" r="-2167" b="-5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4FB2483-338E-4157-4CA7-E94913CA8996}"/>
                  </a:ext>
                </a:extLst>
              </p:cNvPr>
              <p:cNvSpPr txBox="1"/>
              <p:nvPr/>
            </p:nvSpPr>
            <p:spPr>
              <a:xfrm>
                <a:off x="449989" y="1525659"/>
                <a:ext cx="48139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0}">
                <a:extLst>
                  <a:ext uri="{FF2B5EF4-FFF2-40B4-BE49-F238E27FC236}">
                    <a16:creationId xmlns:a16="http://schemas.microsoft.com/office/drawing/2014/main" id="{14FB2483-338E-4157-4CA7-E94913CA89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5659"/>
                <a:ext cx="4813998" cy="766077"/>
              </a:xfrm>
              <a:prstGeom prst="rect">
                <a:avLst/>
              </a:prstGeom>
              <a:blipFill>
                <a:blip r:embed="rId3"/>
                <a:stretch>
                  <a:fillRect l="-202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6D4589E-EED4-488D-F249-2175AB2C2D7A}"/>
                  </a:ext>
                </a:extLst>
              </p:cNvPr>
              <p:cNvSpPr txBox="1"/>
              <p:nvPr/>
            </p:nvSpPr>
            <p:spPr>
              <a:xfrm>
                <a:off x="1631504" y="2198124"/>
                <a:ext cx="298519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6D4589E-EED4-488D-F249-2175AB2C2D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198124"/>
                <a:ext cx="2985199" cy="766077"/>
              </a:xfrm>
              <a:prstGeom prst="rect">
                <a:avLst/>
              </a:prstGeom>
              <a:blipFill>
                <a:blip r:embed="rId4"/>
                <a:stretch>
                  <a:fillRect l="-3272" r="-327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ED222BA-B9F6-CA56-550B-F4AEAE3C13B7}"/>
              </a:ext>
            </a:extLst>
          </p:cNvPr>
          <p:cNvSpPr txBox="1"/>
          <p:nvPr/>
        </p:nvSpPr>
        <p:spPr>
          <a:xfrm>
            <a:off x="1631504" y="2870589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EC97B1-CE01-085D-4590-168E7A324D1E}"/>
              </a:ext>
            </a:extLst>
          </p:cNvPr>
          <p:cNvSpPr txBox="1"/>
          <p:nvPr/>
        </p:nvSpPr>
        <p:spPr>
          <a:xfrm>
            <a:off x="1631504" y="334607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92" name="yt_shape_11392"/>
              <p:cNvSpPr txBox="1"/>
              <p:nvPr/>
            </p:nvSpPr>
            <p:spPr>
              <a:xfrm>
                <a:off x="540000" y="900000"/>
                <a:ext cx="9060173" cy="13285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11</a:t>
                </a:r>
                <a:r>
                  <a:rPr lang="en-US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92" name="yt_shape_113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60173" cy="1328505"/>
              </a:xfrm>
              <a:prstGeom prst="rect">
                <a:avLst/>
              </a:prstGeom>
              <a:blipFill>
                <a:blip r:embed="rId2"/>
                <a:stretch>
                  <a:fillRect l="-2086" r="-1077" b="-64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C4C7F43-B94E-0959-6A1A-6EB5A7779B9D}"/>
                  </a:ext>
                </a:extLst>
              </p:cNvPr>
              <p:cNvSpPr txBox="1"/>
              <p:nvPr/>
            </p:nvSpPr>
            <p:spPr>
              <a:xfrm>
                <a:off x="6288814" y="853194"/>
                <a:ext cx="115462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pageBreak': True, 'mathAnswerShape': 1}">
                <a:extLst>
                  <a:ext uri="{FF2B5EF4-FFF2-40B4-BE49-F238E27FC236}">
                    <a16:creationId xmlns:a16="http://schemas.microsoft.com/office/drawing/2014/main" id="{DC4C7F43-B94E-0959-6A1A-6EB5A7779B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8814" y="853194"/>
                <a:ext cx="1154621" cy="768490"/>
              </a:xfrm>
              <a:prstGeom prst="rect">
                <a:avLst/>
              </a:prstGeom>
              <a:blipFill>
                <a:blip r:embed="rId3"/>
                <a:stretch>
                  <a:fillRect l="-846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144B190-BC17-FEC6-9383-F9C267C5F8CD}"/>
              </a:ext>
            </a:extLst>
          </p:cNvPr>
          <p:cNvCxnSpPr/>
          <p:nvPr/>
        </p:nvCxnSpPr>
        <p:spPr>
          <a:xfrm>
            <a:off x="6074025" y="1593928"/>
            <a:ext cx="127939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350CD2CD-AF48-4C87-AE6E-B817A84E10B3}"/>
              </a:ext>
            </a:extLst>
          </p:cNvPr>
          <p:cNvSpPr txBox="1"/>
          <p:nvPr/>
        </p:nvSpPr>
        <p:spPr>
          <a:xfrm>
            <a:off x="7898539" y="1528072"/>
            <a:ext cx="1551687" cy="734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9" name="yt_shape_11299"/>
          <p:cNvSpPr txBox="1"/>
          <p:nvPr/>
        </p:nvSpPr>
        <p:spPr>
          <a:xfrm>
            <a:off x="472212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298" name="yt_image_11298" title="H_25.92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212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01" name="yt_shape_11301"/>
              <p:cNvSpPr txBox="1"/>
              <p:nvPr/>
            </p:nvSpPr>
            <p:spPr>
              <a:xfrm>
                <a:off x="540000" y="1353857"/>
                <a:ext cx="7150997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301" name="yt_shape_11301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53857"/>
                <a:ext cx="7150997" cy="641779"/>
              </a:xfrm>
              <a:prstGeom prst="rect">
                <a:avLst/>
              </a:prstGeom>
              <a:blipFill>
                <a:blip r:embed="rId3"/>
                <a:stretch>
                  <a:fillRect l="-2643" r="-162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03" name="yt_table_11303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8302544"/>
                  </p:ext>
                </p:extLst>
              </p:nvPr>
            </p:nvGraphicFramePr>
            <p:xfrm>
              <a:off x="540056" y="2046424"/>
              <a:ext cx="8057516" cy="63557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23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237"/>
                        </a:ext>
                      </a:extLst>
                    </a:gridCol>
                    <a:gridCol w="1338263">
                      <a:extLst>
                        <a:ext uri="{9D8B030D-6E8A-4147-A177-3AD203B41FA5}">
                          <a16:colId xmlns:a16="http://schemas.microsoft.com/office/drawing/2014/main" val="1023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303" name="yt_table_11303" descr="{&quot;rangeId&quot;:3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8302544"/>
                  </p:ext>
                </p:extLst>
              </p:nvPr>
            </p:nvGraphicFramePr>
            <p:xfrm>
              <a:off x="540056" y="2046424"/>
              <a:ext cx="8057516" cy="63557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23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237"/>
                        </a:ext>
                      </a:extLst>
                    </a:gridCol>
                    <a:gridCol w="1338263">
                      <a:extLst>
                        <a:ext uri="{9D8B030D-6E8A-4147-A177-3AD203B41FA5}">
                          <a16:colId xmlns:a16="http://schemas.microsoft.com/office/drawing/2014/main" val="10238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6389" r="-6111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04" name="yt_shape_11304"/>
              <p:cNvSpPr txBox="1"/>
              <p:nvPr/>
            </p:nvSpPr>
            <p:spPr>
              <a:xfrm>
                <a:off x="540119" y="2732643"/>
                <a:ext cx="11492915" cy="32126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简便方法计算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【名师点拨】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利用乘法的交换律进行解答即可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0_04761"/>
                  </a:rPr>
                  <a:t>逆用乘法的分配律即可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304" name="yt_shape_11304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32643"/>
                <a:ext cx="11111999" cy="3212674"/>
              </a:xfrm>
              <a:prstGeom prst="rect">
                <a:avLst/>
              </a:prstGeom>
              <a:blipFill>
                <a:blip r:embed="rId5"/>
                <a:stretch>
                  <a:fillRect l="-1701" t="-1518" r="-439" b="-4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11" name="yt_shape_11311"/>
              <p:cNvSpPr txBox="1"/>
              <p:nvPr/>
            </p:nvSpPr>
            <p:spPr>
              <a:xfrm>
                <a:off x="540000" y="900000"/>
                <a:ext cx="5620128" cy="39089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原式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	 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	 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原式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 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311" name="yt_shape_113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20128" cy="3908955"/>
              </a:xfrm>
              <a:prstGeom prst="rect">
                <a:avLst/>
              </a:prstGeom>
              <a:blipFill>
                <a:blip r:embed="rId2"/>
                <a:stretch>
                  <a:fillRect l="-3362" t="-1404" r="-2386" b="-3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2" name="yt_shape_11322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21" name="yt_image_11321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24" name="yt_shape_11324"/>
          <p:cNvSpPr txBox="1"/>
          <p:nvPr/>
        </p:nvSpPr>
        <p:spPr>
          <a:xfrm>
            <a:off x="540000" y="1603297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有理数的乘法运算律</a:t>
            </a:r>
          </a:p>
        </p:txBody>
      </p:sp>
      <p:sp>
        <p:nvSpPr>
          <p:cNvPr id="11325" name="yt_shape_11325"/>
          <p:cNvSpPr txBox="1"/>
          <p:nvPr/>
        </p:nvSpPr>
        <p:spPr>
          <a:xfrm>
            <a:off x="540000" y="2102862"/>
            <a:ext cx="50013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指出下列变化中所运用的运算律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326" name="yt_shape_11326"/>
          <p:cNvSpPr txBox="1"/>
          <p:nvPr/>
        </p:nvSpPr>
        <p:spPr>
          <a:xfrm>
            <a:off x="540000" y="2582165"/>
            <a:ext cx="95923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27" name="yt_shape_11327"/>
              <p:cNvSpPr txBox="1"/>
              <p:nvPr/>
            </p:nvSpPr>
            <p:spPr>
              <a:xfrm>
                <a:off x="540000" y="3061468"/>
                <a:ext cx="7694414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327" name="yt_shape_113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61468"/>
                <a:ext cx="7694414" cy="646267"/>
              </a:xfrm>
              <a:prstGeom prst="rect">
                <a:avLst/>
              </a:prstGeom>
              <a:blipFill>
                <a:blip r:embed="rId3"/>
                <a:stretch>
                  <a:fillRect l="-2456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289229">
            <a:extLst>
              <a:ext uri="{FF2B5EF4-FFF2-40B4-BE49-F238E27FC236}">
                <a16:creationId xmlns:a16="http://schemas.microsoft.com/office/drawing/2014/main" id="{DA21F07E-D37E-E68B-419B-1B461C309C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07F162-95DC-1DD4-A82D-C2344B3C32F0}"/>
              </a:ext>
            </a:extLst>
          </p:cNvPr>
          <p:cNvSpPr txBox="1"/>
          <p:nvPr/>
        </p:nvSpPr>
        <p:spPr>
          <a:xfrm>
            <a:off x="8120789" y="2535359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乘法结合律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0ECAE0-A8F8-6CCB-8F65-E301E9BFFEB6}"/>
              </a:ext>
            </a:extLst>
          </p:cNvPr>
          <p:cNvSpPr txBox="1"/>
          <p:nvPr/>
        </p:nvSpPr>
        <p:spPr>
          <a:xfrm>
            <a:off x="6455502" y="3014662"/>
            <a:ext cx="1794573" cy="73362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分配律	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9" name="yt_shape_11329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有理数乘法运算律的应用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30" name="yt_shape_11330"/>
              <p:cNvSpPr txBox="1"/>
              <p:nvPr/>
            </p:nvSpPr>
            <p:spPr>
              <a:xfrm>
                <a:off x="540000" y="1399565"/>
                <a:ext cx="5830122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330" name="yt_shape_11330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5830122" cy="642163"/>
              </a:xfrm>
              <a:prstGeom prst="rect">
                <a:avLst/>
              </a:prstGeom>
              <a:blipFill>
                <a:blip r:embed="rId2"/>
                <a:stretch>
                  <a:fillRect l="-3243" r="-219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332" name="yt_table_11332" title="H_49.9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8013848"/>
                  </p:ext>
                </p:extLst>
              </p:nvPr>
            </p:nvGraphicFramePr>
            <p:xfrm>
              <a:off x="540057" y="2092516"/>
              <a:ext cx="9876422" cy="634175"/>
            </p:xfrm>
            <a:graphic>
              <a:graphicData uri="http://schemas.openxmlformats.org/drawingml/2006/table">
                <a:tbl>
                  <a:tblPr/>
                  <a:tblGrid>
                    <a:gridCol w="2813460">
                      <a:extLst>
                        <a:ext uri="{9D8B030D-6E8A-4147-A177-3AD203B41FA5}">
                          <a16:colId xmlns:a16="http://schemas.microsoft.com/office/drawing/2014/main" val="10239"/>
                        </a:ext>
                      </a:extLst>
                    </a:gridCol>
                    <a:gridCol w="2439242">
                      <a:extLst>
                        <a:ext uri="{9D8B030D-6E8A-4147-A177-3AD203B41FA5}">
                          <a16:colId xmlns:a16="http://schemas.microsoft.com/office/drawing/2014/main" val="10240"/>
                        </a:ext>
                      </a:extLst>
                    </a:gridCol>
                    <a:gridCol w="2842956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  <a:gridCol w="1780764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332" name="yt_table_11332" title="H_49.9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8013848"/>
                  </p:ext>
                </p:extLst>
              </p:nvPr>
            </p:nvGraphicFramePr>
            <p:xfrm>
              <a:off x="540057" y="2092516"/>
              <a:ext cx="9876422" cy="634175"/>
            </p:xfrm>
            <a:graphic>
              <a:graphicData uri="http://schemas.openxmlformats.org/drawingml/2006/table">
                <a:tbl>
                  <a:tblPr/>
                  <a:tblGrid>
                    <a:gridCol w="2813460">
                      <a:extLst>
                        <a:ext uri="{9D8B030D-6E8A-4147-A177-3AD203B41FA5}">
                          <a16:colId xmlns:a16="http://schemas.microsoft.com/office/drawing/2014/main" val="10239"/>
                        </a:ext>
                      </a:extLst>
                    </a:gridCol>
                    <a:gridCol w="2439242">
                      <a:extLst>
                        <a:ext uri="{9D8B030D-6E8A-4147-A177-3AD203B41FA5}">
                          <a16:colId xmlns:a16="http://schemas.microsoft.com/office/drawing/2014/main" val="10240"/>
                        </a:ext>
                      </a:extLst>
                    </a:gridCol>
                    <a:gridCol w="2842956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  <a:gridCol w="1780764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</a:tblGrid>
                  <a:tr h="634175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4582" r="-6252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5513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33" name="yt_shape_11333"/>
              <p:cNvSpPr txBox="1"/>
              <p:nvPr/>
            </p:nvSpPr>
            <p:spPr>
              <a:xfrm>
                <a:off x="540000" y="2777339"/>
                <a:ext cx="5788444" cy="6470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最简便的方法是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333" name="yt_shape_11333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77339"/>
                <a:ext cx="5788444" cy="647037"/>
              </a:xfrm>
              <a:prstGeom prst="rect">
                <a:avLst/>
              </a:prstGeom>
              <a:blipFill>
                <a:blip r:embed="rId4"/>
                <a:stretch>
                  <a:fillRect l="-3267" r="-221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35" name="yt_table_11335" title="H_100.9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3112439"/>
                  </p:ext>
                </p:extLst>
              </p:nvPr>
            </p:nvGraphicFramePr>
            <p:xfrm>
              <a:off x="540056" y="3475164"/>
              <a:ext cx="8499793" cy="1281558"/>
            </p:xfrm>
            <a:graphic>
              <a:graphicData uri="http://schemas.openxmlformats.org/drawingml/2006/table">
                <a:tbl>
                  <a:tblPr/>
                  <a:tblGrid>
                    <a:gridCol w="5242243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  <a:gridCol w="3257550">
                      <a:extLst>
                        <a:ext uri="{9D8B030D-6E8A-4147-A177-3AD203B41FA5}">
                          <a16:colId xmlns:a16="http://schemas.microsoft.com/office/drawing/2014/main" val="102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14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335" name="yt_table_11335" descr="{&quot;rangeId&quot;:9,&quot;type&quot;:&quot;Option&quot;}" title="H_100.9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3112439"/>
                  </p:ext>
                </p:extLst>
              </p:nvPr>
            </p:nvGraphicFramePr>
            <p:xfrm>
              <a:off x="540056" y="3475164"/>
              <a:ext cx="8499793" cy="1281558"/>
            </p:xfrm>
            <a:graphic>
              <a:graphicData uri="http://schemas.openxmlformats.org/drawingml/2006/table">
                <a:tbl>
                  <a:tblPr/>
                  <a:tblGrid>
                    <a:gridCol w="5242243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  <a:gridCol w="3257550">
                      <a:extLst>
                        <a:ext uri="{9D8B030D-6E8A-4147-A177-3AD203B41FA5}">
                          <a16:colId xmlns:a16="http://schemas.microsoft.com/office/drawing/2014/main" val="10244"/>
                        </a:ext>
                      </a:extLst>
                    </a:gridCol>
                  </a:tblGrid>
                  <a:tr h="64077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62209" b="-1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60748" b="-1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7"/>
                      </a:ext>
                    </a:extLst>
                  </a:tr>
                  <a:tr h="64077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0952" r="-6220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60748" t="-10095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336" name="yt_shape_11336"/>
          <p:cNvSpPr txBox="1"/>
          <p:nvPr/>
        </p:nvSpPr>
        <p:spPr>
          <a:xfrm>
            <a:off x="540000" y="4807227"/>
            <a:ext cx="107641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在运用分配律计算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下列变形后计算最简便的是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37" name="yt_table_113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971855"/>
              </p:ext>
            </p:extLst>
          </p:nvPr>
        </p:nvGraphicFramePr>
        <p:xfrm>
          <a:off x="540056" y="5286530"/>
          <a:ext cx="9095106" cy="950976"/>
        </p:xfrm>
        <a:graphic>
          <a:graphicData uri="http://schemas.openxmlformats.org/drawingml/2006/table">
            <a:tbl>
              <a:tblPr/>
              <a:tblGrid>
                <a:gridCol w="5242243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  <a:gridCol w="3852863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0"/>
                  </a:ext>
                </a:extLst>
              </a:tr>
            </a:tbl>
          </a:graphicData>
        </a:graphic>
      </p:graphicFrame>
      <p:pic>
        <p:nvPicPr>
          <p:cNvPr id="3" name="yt_shape_1723549289299">
            <a:extLst>
              <a:ext uri="{FF2B5EF4-FFF2-40B4-BE49-F238E27FC236}">
                <a16:creationId xmlns:a16="http://schemas.microsoft.com/office/drawing/2014/main" id="{97E18537-C2FE-F3E7-091C-0F0A95047B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0D4E2A-2DA2-B93A-2702-33EB664C6E11}"/>
              </a:ext>
            </a:extLst>
          </p:cNvPr>
          <p:cNvSpPr txBox="1"/>
          <p:nvPr/>
        </p:nvSpPr>
        <p:spPr>
          <a:xfrm>
            <a:off x="5393464" y="1352759"/>
            <a:ext cx="400748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0CDFE3-CFF7-AF6B-3703-275D3B9013B5}"/>
              </a:ext>
            </a:extLst>
          </p:cNvPr>
          <p:cNvSpPr txBox="1"/>
          <p:nvPr/>
        </p:nvSpPr>
        <p:spPr>
          <a:xfrm>
            <a:off x="5369652" y="2730533"/>
            <a:ext cx="383285" cy="734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5B5A18-0A78-058E-1E99-5CE86441E05A}"/>
              </a:ext>
            </a:extLst>
          </p:cNvPr>
          <p:cNvSpPr txBox="1"/>
          <p:nvPr/>
        </p:nvSpPr>
        <p:spPr>
          <a:xfrm>
            <a:off x="10279789" y="47604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39" name="yt_shape_11339"/>
              <p:cNvSpPr txBox="1"/>
              <p:nvPr/>
            </p:nvSpPr>
            <p:spPr>
              <a:xfrm>
                <a:off x="540000" y="900000"/>
                <a:ext cx="7223131" cy="48722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用简便方法计算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39" name="yt_shape_11339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23131" cy="4872231"/>
              </a:xfrm>
              <a:prstGeom prst="rect">
                <a:avLst/>
              </a:prstGeom>
              <a:blipFill>
                <a:blip r:embed="rId2"/>
                <a:stretch>
                  <a:fillRect l="-2618" t="-1126" r="-1605" b="-2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BFD0781-B327-6455-AB2C-22FA358B0053}"/>
              </a:ext>
            </a:extLst>
          </p:cNvPr>
          <p:cNvSpPr txBox="1"/>
          <p:nvPr/>
        </p:nvSpPr>
        <p:spPr>
          <a:xfrm>
            <a:off x="449989" y="1804170"/>
            <a:ext cx="419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3B855C-8DB6-4C31-313A-67B39BC7C16A}"/>
              </a:ext>
            </a:extLst>
          </p:cNvPr>
          <p:cNvSpPr txBox="1"/>
          <p:nvPr/>
        </p:nvSpPr>
        <p:spPr>
          <a:xfrm>
            <a:off x="1631504" y="2279658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F1C195-B62F-51DC-9168-575B2C45CA41}"/>
              </a:ext>
            </a:extLst>
          </p:cNvPr>
          <p:cNvSpPr txBox="1"/>
          <p:nvPr/>
        </p:nvSpPr>
        <p:spPr>
          <a:xfrm>
            <a:off x="1631504" y="275514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65D0598-FB94-CC12-75D4-D56E036C261B}"/>
                  </a:ext>
                </a:extLst>
              </p:cNvPr>
              <p:cNvSpPr txBox="1"/>
              <p:nvPr/>
            </p:nvSpPr>
            <p:spPr>
              <a:xfrm>
                <a:off x="449989" y="3905068"/>
                <a:ext cx="561251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3]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1, 'hasSerialNum': 1}">
                <a:extLst>
                  <a:ext uri="{FF2B5EF4-FFF2-40B4-BE49-F238E27FC236}">
                    <a16:creationId xmlns:a16="http://schemas.microsoft.com/office/drawing/2014/main" id="{565D0598-FB94-CC12-75D4-D56E036C26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5068"/>
                <a:ext cx="5612511" cy="768045"/>
              </a:xfrm>
              <a:prstGeom prst="rect">
                <a:avLst/>
              </a:prstGeom>
              <a:blipFill>
                <a:blip r:embed="rId3"/>
                <a:stretch>
                  <a:fillRect l="-1737" r="-173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684EF9D-311C-C24E-B1DD-759EED55AD2D}"/>
                  </a:ext>
                </a:extLst>
              </p:cNvPr>
              <p:cNvSpPr txBox="1"/>
              <p:nvPr/>
            </p:nvSpPr>
            <p:spPr>
              <a:xfrm>
                <a:off x="1631504" y="4579501"/>
                <a:ext cx="220891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684EF9D-311C-C24E-B1DD-759EED55AD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579501"/>
                <a:ext cx="2208911" cy="768046"/>
              </a:xfrm>
              <a:prstGeom prst="rect">
                <a:avLst/>
              </a:prstGeom>
              <a:blipFill>
                <a:blip r:embed="rId4"/>
                <a:stretch>
                  <a:fillRect l="-4420" r="-442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6BE8045-235B-F51E-BA92-596AF8CE79EF}"/>
              </a:ext>
            </a:extLst>
          </p:cNvPr>
          <p:cNvSpPr txBox="1"/>
          <p:nvPr/>
        </p:nvSpPr>
        <p:spPr>
          <a:xfrm>
            <a:off x="1631504" y="5253936"/>
            <a:ext cx="123558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6" name="yt_shape_11346"/>
          <p:cNvSpPr txBox="1"/>
          <p:nvPr/>
        </p:nvSpPr>
        <p:spPr>
          <a:xfrm>
            <a:off x="540000" y="900000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应用分配律漏乘而出错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AB8D33-31A8-D4C5-3BCF-9F5044A772E7}"/>
              </a:ext>
            </a:extLst>
          </p:cNvPr>
          <p:cNvSpPr txBox="1"/>
          <p:nvPr/>
        </p:nvSpPr>
        <p:spPr>
          <a:xfrm>
            <a:off x="449989" y="853194"/>
            <a:ext cx="4447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应用分配律漏乘而出错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47" name="yt_shape_11347"/>
              <p:cNvSpPr txBox="1"/>
              <p:nvPr/>
            </p:nvSpPr>
            <p:spPr>
              <a:xfrm>
                <a:off x="540000" y="900000"/>
                <a:ext cx="5044651" cy="22863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47" name="yt_shape_11347" descr="{&quot;rangeId&quot;:13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044651" cy="2286332"/>
              </a:xfrm>
              <a:prstGeom prst="rect">
                <a:avLst/>
              </a:prstGeom>
              <a:blipFill>
                <a:blip r:embed="rId2"/>
                <a:stretch>
                  <a:fillRect l="-3748" r="-2660" b="-7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87493FC-9A5A-5400-2244-B7984C5B7D86}"/>
                  </a:ext>
                </a:extLst>
              </p:cNvPr>
              <p:cNvSpPr txBox="1"/>
              <p:nvPr/>
            </p:nvSpPr>
            <p:spPr>
              <a:xfrm>
                <a:off x="449989" y="1535375"/>
                <a:ext cx="5175948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pageBreak': True}">
                <a:extLst>
                  <a:ext uri="{FF2B5EF4-FFF2-40B4-BE49-F238E27FC236}">
                    <a16:creationId xmlns:a16="http://schemas.microsoft.com/office/drawing/2014/main" id="{687493FC-9A5A-5400-2244-B7984C5B7D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5375"/>
                <a:ext cx="5175948" cy="775792"/>
              </a:xfrm>
              <a:prstGeom prst="rect">
                <a:avLst/>
              </a:prstGeom>
              <a:blipFill>
                <a:blip r:embed="rId3"/>
                <a:stretch>
                  <a:fillRect l="-1885" r="-176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3C9EE86-C2E3-5BF3-BF41-81198F682178}"/>
              </a:ext>
            </a:extLst>
          </p:cNvPr>
          <p:cNvSpPr txBox="1"/>
          <p:nvPr/>
        </p:nvSpPr>
        <p:spPr>
          <a:xfrm>
            <a:off x="1631504" y="2217555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E61FB6-FFDB-CE66-BF8B-995106B895DB}"/>
              </a:ext>
            </a:extLst>
          </p:cNvPr>
          <p:cNvSpPr txBox="1"/>
          <p:nvPr/>
        </p:nvSpPr>
        <p:spPr>
          <a:xfrm>
            <a:off x="1631504" y="269304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2" name="yt_shape_1135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51" name="yt_image_11351" title="H_50.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54" name="yt_shape_11354"/>
          <p:cNvSpPr txBox="1"/>
          <p:nvPr/>
        </p:nvSpPr>
        <p:spPr>
          <a:xfrm>
            <a:off x="540000" y="1591869"/>
            <a:ext cx="5078313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用简便方法计算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DAD46F-2177-BC74-03BC-6F11F871F9D9}"/>
              </a:ext>
            </a:extLst>
          </p:cNvPr>
          <p:cNvSpPr txBox="1"/>
          <p:nvPr/>
        </p:nvSpPr>
        <p:spPr>
          <a:xfrm>
            <a:off x="449989" y="2496039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BC3565E-D370-2350-EAD3-2FE86023C9DA}"/>
              </a:ext>
            </a:extLst>
          </p:cNvPr>
          <p:cNvSpPr txBox="1"/>
          <p:nvPr/>
        </p:nvSpPr>
        <p:spPr>
          <a:xfrm>
            <a:off x="1631504" y="2971527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39B553-A52F-A011-394C-F9C36C1FB553}"/>
              </a:ext>
            </a:extLst>
          </p:cNvPr>
          <p:cNvSpPr txBox="1"/>
          <p:nvPr/>
        </p:nvSpPr>
        <p:spPr>
          <a:xfrm>
            <a:off x="1631504" y="3447015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3C3B0F-C712-BB68-7D8B-AB43B6DEF08A}"/>
              </a:ext>
            </a:extLst>
          </p:cNvPr>
          <p:cNvSpPr txBox="1"/>
          <p:nvPr/>
        </p:nvSpPr>
        <p:spPr>
          <a:xfrm>
            <a:off x="1631504" y="3922503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D6B02A4-C939-C09F-5D12-2AB47D17F5B9}"/>
              </a:ext>
            </a:extLst>
          </p:cNvPr>
          <p:cNvSpPr txBox="1"/>
          <p:nvPr/>
        </p:nvSpPr>
        <p:spPr>
          <a:xfrm>
            <a:off x="1631504" y="439799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1553</Words>
  <Application>Microsoft Office PowerPoint</Application>
  <PresentationFormat>宽屏</PresentationFormat>
  <Paragraphs>156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2024-08-14T01:16:31Z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