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5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6" r:id="rId11"/>
    <p:sldId id="385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4" r:id="rId21"/>
    <p:sldId id="373" r:id="rId22"/>
    <p:sldId id="372" r:id="rId23"/>
    <p:sldId id="371" r:id="rId24"/>
    <p:sldId id="369" r:id="rId25"/>
    <p:sldId id="368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9AFDB-26BE-0636-7905-13C92853C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849"/>
          <a:stretch/>
        </p:blipFill>
        <p:spPr>
          <a:xfrm>
            <a:off x="983432" y="2884583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46AF9-9287-5359-3F49-EAA5707273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67384E-F7E3-B966-6A79-E22F06694882}"/>
              </a:ext>
            </a:extLst>
          </p:cNvPr>
          <p:cNvSpPr/>
          <p:nvPr/>
        </p:nvSpPr>
        <p:spPr bwMode="auto">
          <a:xfrm>
            <a:off x="1720000" y="2630870"/>
            <a:ext cx="4295238" cy="3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C8152-4C55-4C79-713E-651383EACF3A}"/>
              </a:ext>
            </a:extLst>
          </p:cNvPr>
          <p:cNvSpPr/>
          <p:nvPr/>
        </p:nvSpPr>
        <p:spPr bwMode="auto">
          <a:xfrm>
            <a:off x="4186666" y="4223883"/>
            <a:ext cx="1666666" cy="31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3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DC228-98E3-5440-79B6-46EBADDB3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0F99B-1400-BF4E-D73F-FF807C2C0E51}"/>
              </a:ext>
            </a:extLst>
          </p:cNvPr>
          <p:cNvSpPr/>
          <p:nvPr/>
        </p:nvSpPr>
        <p:spPr bwMode="auto">
          <a:xfrm>
            <a:off x="7872380" y="1905231"/>
            <a:ext cx="790476" cy="29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452C11-1361-8B0F-F595-A112704DFD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333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F0E31F-5614-752D-D8BB-32325717724D}"/>
              </a:ext>
            </a:extLst>
          </p:cNvPr>
          <p:cNvSpPr/>
          <p:nvPr/>
        </p:nvSpPr>
        <p:spPr bwMode="auto">
          <a:xfrm>
            <a:off x="3839752" y="4805865"/>
            <a:ext cx="1161009" cy="83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3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3C439-F8CF-12A4-DD9A-274D0FA41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3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DB585-53CB-39DB-8400-A9A6C7400321}"/>
              </a:ext>
            </a:extLst>
          </p:cNvPr>
          <p:cNvSpPr/>
          <p:nvPr/>
        </p:nvSpPr>
        <p:spPr bwMode="auto">
          <a:xfrm>
            <a:off x="1271464" y="4119150"/>
            <a:ext cx="5040559" cy="46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CDB585-53CB-39DB-8400-A9A6C7400321}"/>
              </a:ext>
            </a:extLst>
          </p:cNvPr>
          <p:cNvSpPr/>
          <p:nvPr/>
        </p:nvSpPr>
        <p:spPr bwMode="auto">
          <a:xfrm>
            <a:off x="1991544" y="4715374"/>
            <a:ext cx="4464495" cy="46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5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2E0BB-5A54-7D6F-E121-07EA38328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8A09BE-7CB1-D473-5AC6-DF7039A0CE88}"/>
              </a:ext>
            </a:extLst>
          </p:cNvPr>
          <p:cNvSpPr/>
          <p:nvPr/>
        </p:nvSpPr>
        <p:spPr bwMode="auto">
          <a:xfrm>
            <a:off x="623392" y="2000785"/>
            <a:ext cx="6696744" cy="305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8A09BE-7CB1-D473-5AC6-DF7039A0CE88}"/>
              </a:ext>
            </a:extLst>
          </p:cNvPr>
          <p:cNvSpPr/>
          <p:nvPr/>
        </p:nvSpPr>
        <p:spPr bwMode="auto">
          <a:xfrm>
            <a:off x="1415480" y="2564904"/>
            <a:ext cx="604867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8A09BE-7CB1-D473-5AC6-DF7039A0CE88}"/>
              </a:ext>
            </a:extLst>
          </p:cNvPr>
          <p:cNvSpPr/>
          <p:nvPr/>
        </p:nvSpPr>
        <p:spPr bwMode="auto">
          <a:xfrm>
            <a:off x="1487488" y="3248980"/>
            <a:ext cx="604867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24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2CCD4-6AB1-D2F6-DABC-12D445AD2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62578B-A3A2-B446-8191-684D5553CB52}"/>
              </a:ext>
            </a:extLst>
          </p:cNvPr>
          <p:cNvSpPr/>
          <p:nvPr/>
        </p:nvSpPr>
        <p:spPr bwMode="auto">
          <a:xfrm>
            <a:off x="1199456" y="2422128"/>
            <a:ext cx="9433048" cy="43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462578B-A3A2-B446-8191-684D5553CB52}"/>
              </a:ext>
            </a:extLst>
          </p:cNvPr>
          <p:cNvSpPr/>
          <p:nvPr/>
        </p:nvSpPr>
        <p:spPr bwMode="auto">
          <a:xfrm>
            <a:off x="1320000" y="2989681"/>
            <a:ext cx="8644679" cy="43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62578B-A3A2-B446-8191-684D5553CB52}"/>
              </a:ext>
            </a:extLst>
          </p:cNvPr>
          <p:cNvSpPr/>
          <p:nvPr/>
        </p:nvSpPr>
        <p:spPr bwMode="auto">
          <a:xfrm>
            <a:off x="1199456" y="3550129"/>
            <a:ext cx="8644679" cy="439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64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26716-A93E-9F24-922D-A3D6C081E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064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74ED2-DA06-2296-6278-545DE073F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709414" y="1018742"/>
            <a:ext cx="7906865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1415480" y="1581433"/>
            <a:ext cx="7344815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1294059" y="2204864"/>
            <a:ext cx="7344815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723944" y="2809832"/>
            <a:ext cx="7344815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964038" y="3372522"/>
            <a:ext cx="7344815" cy="48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681904" y="3991826"/>
            <a:ext cx="7344815" cy="37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681903" y="4695555"/>
            <a:ext cx="3901929" cy="37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709414" y="5199612"/>
            <a:ext cx="7344815" cy="46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1C635F-1E7E-EF6C-8040-BFB59AE733D6}"/>
              </a:ext>
            </a:extLst>
          </p:cNvPr>
          <p:cNvSpPr/>
          <p:nvPr/>
        </p:nvSpPr>
        <p:spPr bwMode="auto">
          <a:xfrm>
            <a:off x="4621929" y="4671655"/>
            <a:ext cx="1762104" cy="37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1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1BAF7-84EB-DF2A-61D9-540074F81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800559-604F-F932-0460-BCA000D31928}"/>
              </a:ext>
            </a:extLst>
          </p:cNvPr>
          <p:cNvSpPr/>
          <p:nvPr/>
        </p:nvSpPr>
        <p:spPr bwMode="auto">
          <a:xfrm>
            <a:off x="1386667" y="3078436"/>
            <a:ext cx="3269173" cy="3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8CA9E-A095-1B2C-1B98-0F89AE980BD9}"/>
              </a:ext>
            </a:extLst>
          </p:cNvPr>
          <p:cNvSpPr/>
          <p:nvPr/>
        </p:nvSpPr>
        <p:spPr bwMode="auto">
          <a:xfrm>
            <a:off x="1348570" y="3736403"/>
            <a:ext cx="3235261" cy="31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A3B88-AED8-EE32-542C-540CFC4B586D}"/>
              </a:ext>
            </a:extLst>
          </p:cNvPr>
          <p:cNvSpPr/>
          <p:nvPr/>
        </p:nvSpPr>
        <p:spPr bwMode="auto">
          <a:xfrm>
            <a:off x="1339046" y="4384834"/>
            <a:ext cx="6557153" cy="295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1E147A-42A7-FCA5-BF8A-2EBD5C603C86}"/>
              </a:ext>
            </a:extLst>
          </p:cNvPr>
          <p:cNvSpPr/>
          <p:nvPr/>
        </p:nvSpPr>
        <p:spPr bwMode="auto">
          <a:xfrm>
            <a:off x="1199457" y="2396630"/>
            <a:ext cx="10081120" cy="452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800559-604F-F932-0460-BCA000D31928}"/>
              </a:ext>
            </a:extLst>
          </p:cNvPr>
          <p:cNvSpPr/>
          <p:nvPr/>
        </p:nvSpPr>
        <p:spPr bwMode="auto">
          <a:xfrm>
            <a:off x="4655840" y="3102275"/>
            <a:ext cx="3744416" cy="343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85A8B-E182-4892-D955-7DC26C675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036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0A2AB-D067-6675-E2B5-C5A98C0B2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623392" y="827998"/>
            <a:ext cx="7272808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681447" y="1436027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720000" y="2067705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720000" y="2794643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623392" y="3361939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263352" y="4088877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654053" y="4687815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4154DEE-95A1-0FFC-73E3-E5FF95955D88}"/>
              </a:ext>
            </a:extLst>
          </p:cNvPr>
          <p:cNvSpPr/>
          <p:nvPr/>
        </p:nvSpPr>
        <p:spPr bwMode="auto">
          <a:xfrm>
            <a:off x="335360" y="5286753"/>
            <a:ext cx="662473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129213"/>
            <a:ext cx="4320480" cy="74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9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D454E-C274-B1A4-3BD9-344267E1D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0800000" cy="389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635C3A-EF4A-6E91-F96B-E4ADFD0CE0CD}"/>
              </a:ext>
            </a:extLst>
          </p:cNvPr>
          <p:cNvSpPr/>
          <p:nvPr/>
        </p:nvSpPr>
        <p:spPr bwMode="auto">
          <a:xfrm>
            <a:off x="10691217" y="1757001"/>
            <a:ext cx="276190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995CB-B89E-82AA-7C11-3B279C7FAE15}"/>
              </a:ext>
            </a:extLst>
          </p:cNvPr>
          <p:cNvSpPr/>
          <p:nvPr/>
        </p:nvSpPr>
        <p:spPr bwMode="auto">
          <a:xfrm>
            <a:off x="10672169" y="4273919"/>
            <a:ext cx="295238" cy="2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609293-8EFC-CFFB-59D8-BC4924805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43"/>
          <a:stretch/>
        </p:blipFill>
        <p:spPr>
          <a:xfrm>
            <a:off x="720000" y="827999"/>
            <a:ext cx="1080000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666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739" y="4839822"/>
            <a:ext cx="2412521" cy="198385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A278C4-B554-B964-4116-841616DA2B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21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333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3499B-F249-AF0D-9BF0-C9BBB643E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9C944-EC8A-A037-1A0E-82DF4A014257}"/>
              </a:ext>
            </a:extLst>
          </p:cNvPr>
          <p:cNvSpPr/>
          <p:nvPr/>
        </p:nvSpPr>
        <p:spPr bwMode="auto">
          <a:xfrm>
            <a:off x="681904" y="1042682"/>
            <a:ext cx="6875274" cy="32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FA675-C1F7-DBE3-B24E-9C94C4BB90DD}"/>
              </a:ext>
            </a:extLst>
          </p:cNvPr>
          <p:cNvSpPr/>
          <p:nvPr/>
        </p:nvSpPr>
        <p:spPr bwMode="auto">
          <a:xfrm>
            <a:off x="681904" y="1705812"/>
            <a:ext cx="3253856" cy="35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0FA675-C1F7-DBE3-B24E-9C94C4BB90DD}"/>
              </a:ext>
            </a:extLst>
          </p:cNvPr>
          <p:cNvSpPr/>
          <p:nvPr/>
        </p:nvSpPr>
        <p:spPr bwMode="auto">
          <a:xfrm>
            <a:off x="3935760" y="1705812"/>
            <a:ext cx="3096343" cy="35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FA675-C1F7-DBE3-B24E-9C94C4BB90DD}"/>
              </a:ext>
            </a:extLst>
          </p:cNvPr>
          <p:cNvSpPr/>
          <p:nvPr/>
        </p:nvSpPr>
        <p:spPr bwMode="auto">
          <a:xfrm>
            <a:off x="663966" y="2313079"/>
            <a:ext cx="4162473" cy="35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17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3598C-6303-91EE-F2DA-FA7553BBF2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17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6745B-5BF2-FD20-F4E0-9023E855D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2F4E9-4965-9E22-A124-DFECFACEF3FA}"/>
              </a:ext>
            </a:extLst>
          </p:cNvPr>
          <p:cNvSpPr/>
          <p:nvPr/>
        </p:nvSpPr>
        <p:spPr bwMode="auto">
          <a:xfrm>
            <a:off x="681904" y="990254"/>
            <a:ext cx="6704761" cy="31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992D4-A300-BBFD-8275-69C78C6D1C94}"/>
              </a:ext>
            </a:extLst>
          </p:cNvPr>
          <p:cNvSpPr/>
          <p:nvPr/>
        </p:nvSpPr>
        <p:spPr bwMode="auto">
          <a:xfrm>
            <a:off x="681904" y="1648819"/>
            <a:ext cx="7790360" cy="31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25E7AB-AD88-4213-AFB9-6BCF6B2860BA}"/>
              </a:ext>
            </a:extLst>
          </p:cNvPr>
          <p:cNvSpPr/>
          <p:nvPr/>
        </p:nvSpPr>
        <p:spPr bwMode="auto">
          <a:xfrm>
            <a:off x="623392" y="2271399"/>
            <a:ext cx="7632848" cy="43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76DA1-A849-87B0-7E24-F3262CA6A20B}"/>
              </a:ext>
            </a:extLst>
          </p:cNvPr>
          <p:cNvSpPr/>
          <p:nvPr/>
        </p:nvSpPr>
        <p:spPr bwMode="auto">
          <a:xfrm>
            <a:off x="681904" y="2975493"/>
            <a:ext cx="6428571" cy="3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777D0-5B90-D0BC-CACE-6521A411C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888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g_16777215">
            <a:extLst>
              <a:ext uri="{FF2B5EF4-FFF2-40B4-BE49-F238E27FC236}">
                <a16:creationId xmlns:a16="http://schemas.microsoft.com/office/drawing/2014/main" id="{7A7B1274-9E5F-EF4B-4FDB-47B96149E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08" y="4063565"/>
            <a:ext cx="10800000" cy="27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8DED2AD-8C28-B6BA-E30D-EBEBE7C268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21E237-8045-BBBA-A1E6-27C3322E5E53}"/>
              </a:ext>
            </a:extLst>
          </p:cNvPr>
          <p:cNvSpPr/>
          <p:nvPr/>
        </p:nvSpPr>
        <p:spPr bwMode="auto">
          <a:xfrm>
            <a:off x="687812" y="4340670"/>
            <a:ext cx="6476190" cy="31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E3492C-F87A-7FF4-E01D-64D814C3C140}"/>
              </a:ext>
            </a:extLst>
          </p:cNvPr>
          <p:cNvSpPr/>
          <p:nvPr/>
        </p:nvSpPr>
        <p:spPr bwMode="auto">
          <a:xfrm>
            <a:off x="687812" y="4980881"/>
            <a:ext cx="5152380" cy="33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EC8B90-B070-24D4-BF19-F4ECA224EC24}"/>
              </a:ext>
            </a:extLst>
          </p:cNvPr>
          <p:cNvSpPr/>
          <p:nvPr/>
        </p:nvSpPr>
        <p:spPr bwMode="auto">
          <a:xfrm>
            <a:off x="687812" y="5649757"/>
            <a:ext cx="3942857" cy="31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AC275CB-08EE-EA7C-1862-047D20FC8C9D}"/>
              </a:ext>
            </a:extLst>
          </p:cNvPr>
          <p:cNvSpPr/>
          <p:nvPr/>
        </p:nvSpPr>
        <p:spPr bwMode="auto">
          <a:xfrm>
            <a:off x="687812" y="6318633"/>
            <a:ext cx="4866666" cy="32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7B0E5C-0469-1161-5A71-A79404B07040}"/>
              </a:ext>
            </a:extLst>
          </p:cNvPr>
          <p:cNvSpPr/>
          <p:nvPr/>
        </p:nvSpPr>
        <p:spPr bwMode="auto">
          <a:xfrm>
            <a:off x="680989" y="971126"/>
            <a:ext cx="10384320" cy="333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25D02C-F10E-9241-B838-3E378C4FA551}"/>
              </a:ext>
            </a:extLst>
          </p:cNvPr>
          <p:cNvSpPr/>
          <p:nvPr/>
        </p:nvSpPr>
        <p:spPr bwMode="auto">
          <a:xfrm>
            <a:off x="680988" y="1556792"/>
            <a:ext cx="4622923" cy="43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3EDABC-D20A-D0B0-01E8-220CBD32610E}"/>
              </a:ext>
            </a:extLst>
          </p:cNvPr>
          <p:cNvSpPr/>
          <p:nvPr/>
        </p:nvSpPr>
        <p:spPr bwMode="auto">
          <a:xfrm>
            <a:off x="661350" y="2279959"/>
            <a:ext cx="4642562" cy="72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F3EDABC-D20A-D0B0-01E8-220CBD32610E}"/>
              </a:ext>
            </a:extLst>
          </p:cNvPr>
          <p:cNvSpPr/>
          <p:nvPr/>
        </p:nvSpPr>
        <p:spPr bwMode="auto">
          <a:xfrm>
            <a:off x="5356557" y="2445553"/>
            <a:ext cx="5635987" cy="56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F3EDABC-D20A-D0B0-01E8-220CBD32610E}"/>
              </a:ext>
            </a:extLst>
          </p:cNvPr>
          <p:cNvSpPr/>
          <p:nvPr/>
        </p:nvSpPr>
        <p:spPr bwMode="auto">
          <a:xfrm>
            <a:off x="648750" y="3325454"/>
            <a:ext cx="5663273" cy="82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7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4" grpId="0" animBg="1"/>
      <p:bldP spid="7" grpId="0" animBg="1"/>
      <p:bldP spid="13" grpId="0" animBg="1"/>
      <p:bldP spid="23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879D5-6BE0-3935-F0A5-9CAF73EAD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09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711" y="4346047"/>
            <a:ext cx="6048672" cy="24890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C89BA31-2A9A-774C-B056-63A202B719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68D09-2D33-3FAD-C9CB-7307D483A94B}"/>
              </a:ext>
            </a:extLst>
          </p:cNvPr>
          <p:cNvSpPr/>
          <p:nvPr/>
        </p:nvSpPr>
        <p:spPr bwMode="auto">
          <a:xfrm>
            <a:off x="9005714" y="1066601"/>
            <a:ext cx="657142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56329F-775C-43DD-5052-DD85C4A75601}"/>
              </a:ext>
            </a:extLst>
          </p:cNvPr>
          <p:cNvSpPr/>
          <p:nvPr/>
        </p:nvSpPr>
        <p:spPr bwMode="auto">
          <a:xfrm>
            <a:off x="6167619" y="3166306"/>
            <a:ext cx="914285" cy="30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2EB0AB-ECCC-8B68-CB4C-F51962657138}"/>
              </a:ext>
            </a:extLst>
          </p:cNvPr>
          <p:cNvSpPr/>
          <p:nvPr/>
        </p:nvSpPr>
        <p:spPr bwMode="auto">
          <a:xfrm>
            <a:off x="5662857" y="3863026"/>
            <a:ext cx="2076190" cy="31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07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D1DA8-FED2-50A9-F91A-7274B03DC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11050-5BBE-8E27-31C1-4D19936CAA95}"/>
              </a:ext>
            </a:extLst>
          </p:cNvPr>
          <p:cNvSpPr/>
          <p:nvPr/>
        </p:nvSpPr>
        <p:spPr bwMode="auto">
          <a:xfrm>
            <a:off x="681904" y="3107572"/>
            <a:ext cx="6485714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8C08A-7464-036D-5DAA-68FA777D5857}"/>
              </a:ext>
            </a:extLst>
          </p:cNvPr>
          <p:cNvSpPr/>
          <p:nvPr/>
        </p:nvSpPr>
        <p:spPr bwMode="auto">
          <a:xfrm>
            <a:off x="681904" y="3737077"/>
            <a:ext cx="6790476" cy="33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684" y="4395197"/>
            <a:ext cx="5664632" cy="233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8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67F77-12D1-1AF2-2B4B-74496BAFF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EF6AF-970E-7D39-C5D3-C80133BF67A3}"/>
              </a:ext>
            </a:extLst>
          </p:cNvPr>
          <p:cNvSpPr/>
          <p:nvPr/>
        </p:nvSpPr>
        <p:spPr bwMode="auto">
          <a:xfrm>
            <a:off x="10624761" y="1018538"/>
            <a:ext cx="295238" cy="29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3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04B5F-8813-28E1-297E-4DC8A5370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7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04C57-9C0E-DB8A-67BE-56C14B72CBEF}"/>
              </a:ext>
            </a:extLst>
          </p:cNvPr>
          <p:cNvSpPr/>
          <p:nvPr/>
        </p:nvSpPr>
        <p:spPr bwMode="auto">
          <a:xfrm>
            <a:off x="10624761" y="2192221"/>
            <a:ext cx="304761" cy="29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604E9-72BA-D0EA-D11B-ECFD9901EF5F}"/>
              </a:ext>
            </a:extLst>
          </p:cNvPr>
          <p:cNvSpPr/>
          <p:nvPr/>
        </p:nvSpPr>
        <p:spPr bwMode="auto">
          <a:xfrm>
            <a:off x="10624761" y="3556444"/>
            <a:ext cx="295238" cy="30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7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50778-9DB2-2326-3E3E-A03F50BB0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D3326-80A1-E1C4-6EA9-B84D9127005D}"/>
              </a:ext>
            </a:extLst>
          </p:cNvPr>
          <p:cNvSpPr/>
          <p:nvPr/>
        </p:nvSpPr>
        <p:spPr bwMode="auto">
          <a:xfrm>
            <a:off x="10596190" y="1056922"/>
            <a:ext cx="342857" cy="29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8517B-9A85-1CEE-2AB3-E8F809982600}"/>
              </a:ext>
            </a:extLst>
          </p:cNvPr>
          <p:cNvSpPr/>
          <p:nvPr/>
        </p:nvSpPr>
        <p:spPr bwMode="auto">
          <a:xfrm>
            <a:off x="10624761" y="3107693"/>
            <a:ext cx="285714" cy="305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6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53230-C78C-DF71-4FAC-7604B72B9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B71AE-38A1-B1FA-7252-8C220F01410A}"/>
              </a:ext>
            </a:extLst>
          </p:cNvPr>
          <p:cNvSpPr/>
          <p:nvPr/>
        </p:nvSpPr>
        <p:spPr bwMode="auto">
          <a:xfrm>
            <a:off x="10624761" y="1866441"/>
            <a:ext cx="295238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B6B0ED-2185-C58D-BD65-31923CB7A94B}"/>
              </a:ext>
            </a:extLst>
          </p:cNvPr>
          <p:cNvSpPr/>
          <p:nvPr/>
        </p:nvSpPr>
        <p:spPr bwMode="auto">
          <a:xfrm>
            <a:off x="10643809" y="4152921"/>
            <a:ext cx="276190" cy="29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8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C5F1E-222A-7DC4-B38B-F8916A3DA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C74EE-2A48-26BE-24F8-53F44F9DCAA2}"/>
              </a:ext>
            </a:extLst>
          </p:cNvPr>
          <p:cNvSpPr/>
          <p:nvPr/>
        </p:nvSpPr>
        <p:spPr bwMode="auto">
          <a:xfrm>
            <a:off x="10615238" y="2593177"/>
            <a:ext cx="295238" cy="3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3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1B81A-D322-EC8E-4336-FC62794C0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E1062-42FB-2C3F-7B27-396FFFDD35FC}"/>
              </a:ext>
            </a:extLst>
          </p:cNvPr>
          <p:cNvSpPr/>
          <p:nvPr/>
        </p:nvSpPr>
        <p:spPr bwMode="auto">
          <a:xfrm>
            <a:off x="7900952" y="1828814"/>
            <a:ext cx="333333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4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584CE-D1CF-CA70-C7FB-7C970C7A0A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31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CDEBB-7AFE-41A4-3843-DA0CADFCEDEA}"/>
              </a:ext>
            </a:extLst>
          </p:cNvPr>
          <p:cNvSpPr/>
          <p:nvPr/>
        </p:nvSpPr>
        <p:spPr bwMode="auto">
          <a:xfrm>
            <a:off x="10393661" y="3441252"/>
            <a:ext cx="276190" cy="29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2EA75A-4998-BBCF-212A-D6320BD7B9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004137"/>
            <a:ext cx="10800000" cy="225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485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60</cp:revision>
  <dcterms:created xsi:type="dcterms:W3CDTF">2015-09-16T06:52:26Z</dcterms:created>
  <dcterms:modified xsi:type="dcterms:W3CDTF">2024-08-12T11:54:12Z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