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64" r:id="rId7"/>
    <p:sldId id="369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0" name="yt_shape_13740"/>
          <p:cNvSpPr txBox="1"/>
          <p:nvPr/>
        </p:nvSpPr>
        <p:spPr>
          <a:xfrm>
            <a:off x="540000" y="900000"/>
            <a:ext cx="4619854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80EC51-763F-2AE0-0A17-AB63BD6B1A20}"/>
              </a:ext>
            </a:extLst>
          </p:cNvPr>
          <p:cNvSpPr txBox="1"/>
          <p:nvPr/>
        </p:nvSpPr>
        <p:spPr>
          <a:xfrm>
            <a:off x="449989" y="1804170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2886BC-E5DA-ACB4-2C07-0594521FF048}"/>
              </a:ext>
            </a:extLst>
          </p:cNvPr>
          <p:cNvSpPr txBox="1"/>
          <p:nvPr/>
        </p:nvSpPr>
        <p:spPr>
          <a:xfrm>
            <a:off x="449989" y="2279658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E83081-C48A-6A5C-40A6-DC3F43596962}"/>
              </a:ext>
            </a:extLst>
          </p:cNvPr>
          <p:cNvSpPr txBox="1"/>
          <p:nvPr/>
        </p:nvSpPr>
        <p:spPr>
          <a:xfrm>
            <a:off x="449989" y="2755146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CCE0A0-FF82-42EE-FC6B-F800B37DFEB2}"/>
              </a:ext>
            </a:extLst>
          </p:cNvPr>
          <p:cNvSpPr txBox="1"/>
          <p:nvPr/>
        </p:nvSpPr>
        <p:spPr>
          <a:xfrm>
            <a:off x="449989" y="3706122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AFC091-339B-8683-4CE6-B53461E08B53}"/>
              </a:ext>
            </a:extLst>
          </p:cNvPr>
          <p:cNvSpPr txBox="1"/>
          <p:nvPr/>
        </p:nvSpPr>
        <p:spPr>
          <a:xfrm>
            <a:off x="449989" y="4181610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C1EC1E-F7A5-80BC-2945-D976F29DCA62}"/>
              </a:ext>
            </a:extLst>
          </p:cNvPr>
          <p:cNvSpPr txBox="1"/>
          <p:nvPr/>
        </p:nvSpPr>
        <p:spPr>
          <a:xfrm>
            <a:off x="449989" y="4657098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A07EDA-9A72-C1F1-4EB9-E0008FD992B4}"/>
              </a:ext>
            </a:extLst>
          </p:cNvPr>
          <p:cNvSpPr txBox="1"/>
          <p:nvPr/>
        </p:nvSpPr>
        <p:spPr>
          <a:xfrm>
            <a:off x="449989" y="5132586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45" name="yt_shape_13745"/>
              <p:cNvSpPr txBox="1"/>
              <p:nvPr/>
            </p:nvSpPr>
            <p:spPr>
              <a:xfrm>
                <a:off x="540000" y="900000"/>
                <a:ext cx="7930056" cy="563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45" name="yt_shape_13745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30056" cy="5631029"/>
              </a:xfrm>
              <a:prstGeom prst="rect">
                <a:avLst/>
              </a:prstGeom>
              <a:blipFill>
                <a:blip r:embed="rId2"/>
                <a:stretch>
                  <a:fillRect l="-2385" r="-1462" b="-2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A08E59F-737A-2599-3FC3-25DB1171292E}"/>
              </a:ext>
            </a:extLst>
          </p:cNvPr>
          <p:cNvSpPr txBox="1"/>
          <p:nvPr/>
        </p:nvSpPr>
        <p:spPr>
          <a:xfrm>
            <a:off x="449989" y="1527628"/>
            <a:ext cx="803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9CC04C-2A6D-FD3F-1526-CBB79A4492C5}"/>
              </a:ext>
            </a:extLst>
          </p:cNvPr>
          <p:cNvSpPr txBox="1"/>
          <p:nvPr/>
        </p:nvSpPr>
        <p:spPr>
          <a:xfrm>
            <a:off x="449989" y="2003116"/>
            <a:ext cx="620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09EDE1-75EB-4631-397E-DA431A3CAF70}"/>
              </a:ext>
            </a:extLst>
          </p:cNvPr>
          <p:cNvSpPr txBox="1"/>
          <p:nvPr/>
        </p:nvSpPr>
        <p:spPr>
          <a:xfrm>
            <a:off x="449989" y="2478604"/>
            <a:ext cx="513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AB0C52-2F52-8C33-AD16-8FD7053CE7BC}"/>
              </a:ext>
            </a:extLst>
          </p:cNvPr>
          <p:cNvSpPr txBox="1"/>
          <p:nvPr/>
        </p:nvSpPr>
        <p:spPr>
          <a:xfrm>
            <a:off x="449989" y="2954092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768F7C-C531-A5C5-3E79-CB9173A0EEBF}"/>
              </a:ext>
            </a:extLst>
          </p:cNvPr>
          <p:cNvSpPr txBox="1"/>
          <p:nvPr/>
        </p:nvSpPr>
        <p:spPr>
          <a:xfrm>
            <a:off x="449989" y="4103442"/>
            <a:ext cx="6507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7CA477-0E57-1F4A-DDDE-3990CDDC37C3}"/>
              </a:ext>
            </a:extLst>
          </p:cNvPr>
          <p:cNvSpPr txBox="1"/>
          <p:nvPr/>
        </p:nvSpPr>
        <p:spPr>
          <a:xfrm>
            <a:off x="449989" y="4578930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F0EC1E-7FB0-8E76-4270-18E946C4950C}"/>
              </a:ext>
            </a:extLst>
          </p:cNvPr>
          <p:cNvSpPr txBox="1"/>
          <p:nvPr/>
        </p:nvSpPr>
        <p:spPr>
          <a:xfrm>
            <a:off x="449989" y="5054418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 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4FD179-2BDF-0241-D77A-463672D27B83}"/>
              </a:ext>
            </a:extLst>
          </p:cNvPr>
          <p:cNvSpPr txBox="1"/>
          <p:nvPr/>
        </p:nvSpPr>
        <p:spPr>
          <a:xfrm>
            <a:off x="449989" y="5529906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717DAE2-241B-698E-71EB-4E19A2FA5EC1}"/>
              </a:ext>
            </a:extLst>
          </p:cNvPr>
          <p:cNvSpPr txBox="1"/>
          <p:nvPr/>
        </p:nvSpPr>
        <p:spPr>
          <a:xfrm>
            <a:off x="449989" y="6005394"/>
            <a:ext cx="30010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51" name="yt_shape_13751"/>
              <p:cNvSpPr txBox="1"/>
              <p:nvPr/>
            </p:nvSpPr>
            <p:spPr>
              <a:xfrm>
                <a:off x="540000" y="900000"/>
                <a:ext cx="7930056" cy="31919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51" name="yt_shape_13751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30056" cy="3191964"/>
              </a:xfrm>
              <a:prstGeom prst="rect">
                <a:avLst/>
              </a:prstGeom>
              <a:blipFill>
                <a:blip r:embed="rId2"/>
                <a:stretch>
                  <a:fillRect l="-2385" r="-1462" b="-4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60240B9-2B40-AE7E-F4D5-2353235194AC}"/>
              </a:ext>
            </a:extLst>
          </p:cNvPr>
          <p:cNvSpPr txBox="1"/>
          <p:nvPr/>
        </p:nvSpPr>
        <p:spPr>
          <a:xfrm>
            <a:off x="449989" y="1687965"/>
            <a:ext cx="803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8C62BA-B703-99E2-7F14-DAD5170A1A62}"/>
              </a:ext>
            </a:extLst>
          </p:cNvPr>
          <p:cNvSpPr txBox="1"/>
          <p:nvPr/>
        </p:nvSpPr>
        <p:spPr>
          <a:xfrm>
            <a:off x="449989" y="2163453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825A4E-5226-F78A-E4EF-82628758DC7E}"/>
              </a:ext>
            </a:extLst>
          </p:cNvPr>
          <p:cNvSpPr txBox="1"/>
          <p:nvPr/>
        </p:nvSpPr>
        <p:spPr>
          <a:xfrm>
            <a:off x="449989" y="2638941"/>
            <a:ext cx="529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BC73BC-2FFC-3FF9-89A1-BC7F9CA4381A}"/>
              </a:ext>
            </a:extLst>
          </p:cNvPr>
          <p:cNvSpPr txBox="1"/>
          <p:nvPr/>
        </p:nvSpPr>
        <p:spPr>
          <a:xfrm>
            <a:off x="449989" y="3114429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AB4FD0-0FBC-A38A-C52B-1322DCD4C03B}"/>
              </a:ext>
            </a:extLst>
          </p:cNvPr>
          <p:cNvSpPr txBox="1"/>
          <p:nvPr/>
        </p:nvSpPr>
        <p:spPr>
          <a:xfrm>
            <a:off x="449989" y="3589917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54" name="yt_shape_13754"/>
              <p:cNvSpPr txBox="1"/>
              <p:nvPr/>
            </p:nvSpPr>
            <p:spPr>
              <a:xfrm>
                <a:off x="540000" y="900000"/>
                <a:ext cx="6466514" cy="3251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54" name="yt_shape_13754" descr="{&quot;rangeId&quot;: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66514" cy="3251659"/>
              </a:xfrm>
              <a:prstGeom prst="rect">
                <a:avLst/>
              </a:prstGeom>
              <a:blipFill>
                <a:blip r:embed="rId2"/>
                <a:stretch>
                  <a:fillRect l="-2925" r="-1981" b="-22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78E4A35-469F-5EC3-6D0B-86CC41A8783F}"/>
              </a:ext>
            </a:extLst>
          </p:cNvPr>
          <p:cNvSpPr txBox="1"/>
          <p:nvPr/>
        </p:nvSpPr>
        <p:spPr>
          <a:xfrm>
            <a:off x="449989" y="1537788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777CEA-A561-2A64-506B-90370CC32823}"/>
              </a:ext>
            </a:extLst>
          </p:cNvPr>
          <p:cNvSpPr txBox="1"/>
          <p:nvPr/>
        </p:nvSpPr>
        <p:spPr>
          <a:xfrm>
            <a:off x="449989" y="2013276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55AC73-7DC0-F661-4F19-A5182BCD0749}"/>
              </a:ext>
            </a:extLst>
          </p:cNvPr>
          <p:cNvSpPr txBox="1"/>
          <p:nvPr/>
        </p:nvSpPr>
        <p:spPr>
          <a:xfrm>
            <a:off x="449989" y="2488764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E40C04-D9CD-FE59-CD12-A88AEC2A478E}"/>
              </a:ext>
            </a:extLst>
          </p:cNvPr>
          <p:cNvSpPr txBox="1"/>
          <p:nvPr/>
        </p:nvSpPr>
        <p:spPr>
          <a:xfrm>
            <a:off x="449989" y="2964252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4953BEB-51B4-3945-5BB6-4C4C0B348630}"/>
                  </a:ext>
                </a:extLst>
              </p:cNvPr>
              <p:cNvSpPr txBox="1"/>
              <p:nvPr/>
            </p:nvSpPr>
            <p:spPr>
              <a:xfrm>
                <a:off x="449989" y="3439740"/>
                <a:ext cx="3377311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8}">
                <a:extLst>
                  <a:ext uri="{FF2B5EF4-FFF2-40B4-BE49-F238E27FC236}">
                    <a16:creationId xmlns:a16="http://schemas.microsoft.com/office/drawing/2014/main" id="{84953BEB-51B4-3945-5BB6-4C4C0B3486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9740"/>
                <a:ext cx="3377311" cy="727278"/>
              </a:xfrm>
              <a:prstGeom prst="rect">
                <a:avLst/>
              </a:prstGeom>
              <a:blipFill>
                <a:blip r:embed="rId3"/>
                <a:stretch>
                  <a:fillRect l="-2888" r="-270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8" name="yt_shape_1375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574d,isEnd"/>
              </a:rPr>
              <a:t>可以有多种不同的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观察此方程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原方程可变形为关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ecda,isEnd"/>
              </a:rPr>
              <a:t>从而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287692-91B3-3788-5E0F-F39D2A53DE75}"/>
              </a:ext>
            </a:extLst>
          </p:cNvPr>
          <p:cNvSpPr txBox="1"/>
          <p:nvPr/>
        </p:nvSpPr>
        <p:spPr>
          <a:xfrm>
            <a:off x="5709496" y="1776423"/>
            <a:ext cx="2699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13A9EF-3905-3D77-D0DA-83BE9F67E3D8}"/>
              </a:ext>
            </a:extLst>
          </p:cNvPr>
          <p:cNvSpPr txBox="1"/>
          <p:nvPr/>
        </p:nvSpPr>
        <p:spPr>
          <a:xfrm>
            <a:off x="1899496" y="227965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60" name="yt_shape_13760"/>
              <p:cNvSpPr txBox="1"/>
              <p:nvPr/>
            </p:nvSpPr>
            <p:spPr>
              <a:xfrm>
                <a:off x="540000" y="900000"/>
                <a:ext cx="10956526" cy="54003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利用上述方法解方程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则原方程可变形为关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60" name="yt_shape_13760" descr="{&quot;rangeId&quot;:1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956526" cy="5400325"/>
              </a:xfrm>
              <a:prstGeom prst="rect">
                <a:avLst/>
              </a:prstGeom>
              <a:blipFill>
                <a:blip r:embed="rId2"/>
                <a:stretch>
                  <a:fillRect l="-1725" r="-723" b="-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10226F6-2902-7510-29D7-6DDACACCD628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1103064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则原方程可变形为关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于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的方程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}">
                <a:extLst>
                  <a:ext uri="{FF2B5EF4-FFF2-40B4-BE49-F238E27FC236}">
                    <a16:creationId xmlns:a16="http://schemas.microsoft.com/office/drawing/2014/main" id="{510226F6-2902-7510-29D7-6DDACACCD6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11030648" cy="767474"/>
              </a:xfrm>
              <a:prstGeom prst="rect">
                <a:avLst/>
              </a:prstGeom>
              <a:blipFill>
                <a:blip r:embed="rId3"/>
                <a:stretch>
                  <a:fillRect l="-884" r="-88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E159C5-79F8-25F5-A1BD-09E05C5ED49D}"/>
                  </a:ext>
                </a:extLst>
              </p:cNvPr>
              <p:cNvSpPr txBox="1"/>
              <p:nvPr/>
            </p:nvSpPr>
            <p:spPr>
              <a:xfrm>
                <a:off x="449989" y="2200918"/>
                <a:ext cx="48060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去括号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}">
                <a:extLst>
                  <a:ext uri="{FF2B5EF4-FFF2-40B4-BE49-F238E27FC236}">
                    <a16:creationId xmlns:a16="http://schemas.microsoft.com/office/drawing/2014/main" id="{BCE159C5-79F8-25F5-A1BD-09E05C5ED4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0918"/>
                <a:ext cx="4806061" cy="767474"/>
              </a:xfrm>
              <a:prstGeom prst="rect">
                <a:avLst/>
              </a:prstGeom>
              <a:blipFill>
                <a:blip r:embed="rId4"/>
                <a:stretch>
                  <a:fillRect l="-2030" r="-20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357DBA7-3A42-80F3-EB41-A1E4E34EF1F0}"/>
                  </a:ext>
                </a:extLst>
              </p:cNvPr>
              <p:cNvSpPr txBox="1"/>
              <p:nvPr/>
            </p:nvSpPr>
            <p:spPr>
              <a:xfrm>
                <a:off x="449989" y="2874780"/>
                <a:ext cx="48060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}">
                <a:extLst>
                  <a:ext uri="{FF2B5EF4-FFF2-40B4-BE49-F238E27FC236}">
                    <a16:creationId xmlns:a16="http://schemas.microsoft.com/office/drawing/2014/main" id="{B357DBA7-3A42-80F3-EB41-A1E4E34EF1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4780"/>
                <a:ext cx="4806061" cy="767474"/>
              </a:xfrm>
              <a:prstGeom prst="rect">
                <a:avLst/>
              </a:prstGeom>
              <a:blipFill>
                <a:blip r:embed="rId5"/>
                <a:stretch>
                  <a:fillRect l="-2030" r="-203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32CBBE-3080-4F29-0F76-8E5F84206090}"/>
                  </a:ext>
                </a:extLst>
              </p:cNvPr>
              <p:cNvSpPr txBox="1"/>
              <p:nvPr/>
            </p:nvSpPr>
            <p:spPr>
              <a:xfrm>
                <a:off x="449989" y="3548642"/>
                <a:ext cx="3634486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}">
                <a:extLst>
                  <a:ext uri="{FF2B5EF4-FFF2-40B4-BE49-F238E27FC236}">
                    <a16:creationId xmlns:a16="http://schemas.microsoft.com/office/drawing/2014/main" id="{9A32CBBE-3080-4F29-0F76-8E5F842060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8642"/>
                <a:ext cx="3634486" cy="766331"/>
              </a:xfrm>
              <a:prstGeom prst="rect">
                <a:avLst/>
              </a:prstGeom>
              <a:blipFill>
                <a:blip r:embed="rId6"/>
                <a:stretch>
                  <a:fillRect l="-2685" r="-2685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EAB90D2-B828-25A1-1C43-D9B9B3A464B5}"/>
                  </a:ext>
                </a:extLst>
              </p:cNvPr>
              <p:cNvSpPr txBox="1"/>
              <p:nvPr/>
            </p:nvSpPr>
            <p:spPr>
              <a:xfrm>
                <a:off x="449989" y="4221361"/>
                <a:ext cx="337731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0}">
                <a:extLst>
                  <a:ext uri="{FF2B5EF4-FFF2-40B4-BE49-F238E27FC236}">
                    <a16:creationId xmlns:a16="http://schemas.microsoft.com/office/drawing/2014/main" id="{4EAB90D2-B828-25A1-1C43-D9B9B3A464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1361"/>
                <a:ext cx="3377311" cy="766839"/>
              </a:xfrm>
              <a:prstGeom prst="rect">
                <a:avLst/>
              </a:prstGeom>
              <a:blipFill>
                <a:blip r:embed="rId7"/>
                <a:stretch>
                  <a:fillRect l="-2888" r="-270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64D2ACC-913B-F903-739E-4A18F9199BCC}"/>
                  </a:ext>
                </a:extLst>
              </p:cNvPr>
              <p:cNvSpPr txBox="1"/>
              <p:nvPr/>
            </p:nvSpPr>
            <p:spPr>
              <a:xfrm>
                <a:off x="449989" y="4894588"/>
                <a:ext cx="246291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0}">
                <a:extLst>
                  <a:ext uri="{FF2B5EF4-FFF2-40B4-BE49-F238E27FC236}">
                    <a16:creationId xmlns:a16="http://schemas.microsoft.com/office/drawing/2014/main" id="{F64D2ACC-913B-F903-739E-4A18F9199B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4588"/>
                <a:ext cx="2462911" cy="766839"/>
              </a:xfrm>
              <a:prstGeom prst="rect">
                <a:avLst/>
              </a:prstGeom>
              <a:blipFill>
                <a:blip r:embed="rId8"/>
                <a:stretch>
                  <a:fillRect l="-3960" r="-37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88B703D-4E02-7DC5-611D-20DA2C812FFA}"/>
                  </a:ext>
                </a:extLst>
              </p:cNvPr>
              <p:cNvSpPr txBox="1"/>
              <p:nvPr/>
            </p:nvSpPr>
            <p:spPr>
              <a:xfrm>
                <a:off x="449989" y="5567815"/>
                <a:ext cx="1700911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0}">
                <a:extLst>
                  <a:ext uri="{FF2B5EF4-FFF2-40B4-BE49-F238E27FC236}">
                    <a16:creationId xmlns:a16="http://schemas.microsoft.com/office/drawing/2014/main" id="{388B703D-4E02-7DC5-611D-20DA2C812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67815"/>
                <a:ext cx="1700911" cy="727088"/>
              </a:xfrm>
              <a:prstGeom prst="rect">
                <a:avLst/>
              </a:prstGeom>
              <a:blipFill>
                <a:blip r:embed="rId9"/>
                <a:stretch>
                  <a:fillRect l="-5735" r="-537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1147</Words>
  <Application>Microsoft Office PowerPoint</Application>
  <PresentationFormat>宽屏</PresentationFormat>
  <Paragraphs>83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5</cp:revision>
  <dcterms:created xsi:type="dcterms:W3CDTF">2024-08-13T11:38:23Z</dcterms:created>
  <dcterms:modified xsi:type="dcterms:W3CDTF">2024-08-14T04:03:02Z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