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6" r:id="rId8"/>
    <p:sldId id="378" r:id="rId9"/>
    <p:sldId id="380" r:id="rId10"/>
    <p:sldId id="379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7" name="yt_shape_11557"/>
          <p:cNvSpPr txBox="1"/>
          <p:nvPr/>
        </p:nvSpPr>
        <p:spPr>
          <a:xfrm>
            <a:off x="540000" y="900000"/>
            <a:ext cx="409426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11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56" name="yt_image_11556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521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59" name="yt_shape_11559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有理数的乘除混合运算往往先将除法化为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然后确定积的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9e6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最后求出结果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31F6E4-2DA5-739A-277A-AFF6F3543C06}"/>
              </a:ext>
            </a:extLst>
          </p:cNvPr>
          <p:cNvSpPr txBox="1"/>
          <p:nvPr/>
        </p:nvSpPr>
        <p:spPr>
          <a:xfrm>
            <a:off x="6850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0BEF6C-02FC-B756-E757-4A3E0F8D603A}"/>
              </a:ext>
            </a:extLst>
          </p:cNvPr>
          <p:cNvSpPr txBox="1"/>
          <p:nvPr/>
        </p:nvSpPr>
        <p:spPr>
          <a:xfrm>
            <a:off x="10203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61" name="yt_shape_11561"/>
          <p:cNvSpPr txBox="1"/>
          <p:nvPr/>
        </p:nvSpPr>
        <p:spPr>
          <a:xfrm>
            <a:off x="540000" y="2981351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60" name="yt_image_11560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81351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3" name="yt_shape_11563"/>
          <p:cNvSpPr txBox="1"/>
          <p:nvPr/>
        </p:nvSpPr>
        <p:spPr>
          <a:xfrm>
            <a:off x="540000" y="3684648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p:sp>
        <p:nvSpPr>
          <p:cNvPr id="11564" name="yt_shape_11564"/>
          <p:cNvSpPr txBox="1"/>
          <p:nvPr/>
        </p:nvSpPr>
        <p:spPr>
          <a:xfrm>
            <a:off x="540000" y="4184213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5" name="yt_table_115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02820"/>
              </p:ext>
            </p:extLst>
          </p:nvPr>
        </p:nvGraphicFramePr>
        <p:xfrm>
          <a:off x="540056" y="4663516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567" name="yt_shape_11567"/>
              <p:cNvSpPr txBox="1"/>
              <p:nvPr/>
            </p:nvSpPr>
            <p:spPr>
              <a:xfrm>
                <a:off x="540000" y="5189687"/>
                <a:ext cx="6376746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567" name="yt_shape_11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89687"/>
                <a:ext cx="6376746" cy="647037"/>
              </a:xfrm>
              <a:prstGeom prst="rect">
                <a:avLst/>
              </a:prstGeom>
              <a:blipFill>
                <a:blip r:embed="rId4"/>
                <a:stretch>
                  <a:fillRect l="-2964" r="-1912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23549314696">
            <a:extLst>
              <a:ext uri="{FF2B5EF4-FFF2-40B4-BE49-F238E27FC236}">
                <a16:creationId xmlns:a16="http://schemas.microsoft.com/office/drawing/2014/main" id="{790C5147-6B5E-D9BE-71F4-3C89A5F857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34682"/>
            <a:ext cx="1276542" cy="34436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495F187-0ABE-6AAC-FE22-52B60DB7F69B}"/>
              </a:ext>
            </a:extLst>
          </p:cNvPr>
          <p:cNvSpPr txBox="1"/>
          <p:nvPr/>
        </p:nvSpPr>
        <p:spPr>
          <a:xfrm>
            <a:off x="5402989" y="41374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A09D74-3A0D-2911-1CCD-FD97BBFFACA7}"/>
              </a:ext>
            </a:extLst>
          </p:cNvPr>
          <p:cNvSpPr txBox="1"/>
          <p:nvPr/>
        </p:nvSpPr>
        <p:spPr>
          <a:xfrm>
            <a:off x="6155464" y="5142881"/>
            <a:ext cx="637286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0" name="yt_shape_11570"/>
              <p:cNvSpPr txBox="1"/>
              <p:nvPr/>
            </p:nvSpPr>
            <p:spPr>
              <a:xfrm>
                <a:off x="540000" y="1476064"/>
                <a:ext cx="4986943" cy="41478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70" name="yt_shape_11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6064"/>
                <a:ext cx="4986943" cy="4147867"/>
              </a:xfrm>
              <a:prstGeom prst="rect">
                <a:avLst/>
              </a:prstGeom>
              <a:blipFill>
                <a:blip r:embed="rId2"/>
                <a:stretch>
                  <a:fillRect l="-3790" r="-2689" b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8A38D8-6EB0-CF99-F348-BAA381CFF226}"/>
              </a:ext>
            </a:extLst>
          </p:cNvPr>
          <p:cNvSpPr txBox="1"/>
          <p:nvPr/>
        </p:nvSpPr>
        <p:spPr>
          <a:xfrm>
            <a:off x="449989" y="210312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0BF11B-FBB2-2ED2-FBE6-30C90E90E873}"/>
              </a:ext>
            </a:extLst>
          </p:cNvPr>
          <p:cNvSpPr txBox="1"/>
          <p:nvPr/>
        </p:nvSpPr>
        <p:spPr>
          <a:xfrm>
            <a:off x="1631504" y="257860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643551-1ACC-222A-CBA8-2849FC55E388}"/>
              </a:ext>
            </a:extLst>
          </p:cNvPr>
          <p:cNvSpPr txBox="1"/>
          <p:nvPr/>
        </p:nvSpPr>
        <p:spPr>
          <a:xfrm>
            <a:off x="1631504" y="305409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400CE1-03D9-BDF2-3F31-EC850737D8F3}"/>
                  </a:ext>
                </a:extLst>
              </p:cNvPr>
              <p:cNvSpPr txBox="1"/>
              <p:nvPr/>
            </p:nvSpPr>
            <p:spPr>
              <a:xfrm>
                <a:off x="449989" y="4211765"/>
                <a:ext cx="32899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400CE1-03D9-BDF2-3F31-EC850737D8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11765"/>
                <a:ext cx="3289998" cy="775792"/>
              </a:xfrm>
              <a:prstGeom prst="rect">
                <a:avLst/>
              </a:prstGeom>
              <a:blipFill>
                <a:blip r:embed="rId3"/>
                <a:stretch>
                  <a:fillRect l="-296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88DB334-AD96-F5CD-2068-A0CC4E470040}"/>
                  </a:ext>
                </a:extLst>
              </p:cNvPr>
              <p:cNvSpPr txBox="1"/>
              <p:nvPr/>
            </p:nvSpPr>
            <p:spPr>
              <a:xfrm>
                <a:off x="1631504" y="4893945"/>
                <a:ext cx="1294512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88DB334-AD96-F5CD-2068-A0CC4E470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893945"/>
                <a:ext cx="1294512" cy="736677"/>
              </a:xfrm>
              <a:prstGeom prst="rect">
                <a:avLst/>
              </a:prstGeom>
              <a:blipFill>
                <a:blip r:embed="rId4"/>
                <a:stretch>
                  <a:fillRect l="-7547" r="-754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69" name="yt_shape_11569"/>
          <p:cNvSpPr txBox="1"/>
          <p:nvPr/>
        </p:nvSpPr>
        <p:spPr>
          <a:xfrm>
            <a:off x="540000" y="105273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000" y="9000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弄混运算顺序而出错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68209F-ED0A-6E5B-ACC6-A36CABBC6CF2}"/>
              </a:ext>
            </a:extLst>
          </p:cNvPr>
          <p:cNvSpPr txBox="1"/>
          <p:nvPr/>
        </p:nvSpPr>
        <p:spPr>
          <a:xfrm>
            <a:off x="449989" y="85319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弄混运算顺序而出错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8" name="yt_shape_11578"/>
              <p:cNvSpPr txBox="1"/>
              <p:nvPr/>
            </p:nvSpPr>
            <p:spPr>
              <a:xfrm>
                <a:off x="540000" y="900000"/>
                <a:ext cx="658193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1578" name="yt_shape_11578" descr="{&quot;rangeId&quot;:6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1930" cy="641779"/>
              </a:xfrm>
              <a:prstGeom prst="rect">
                <a:avLst/>
              </a:prstGeom>
              <a:blipFill>
                <a:blip r:embed="rId2"/>
                <a:stretch>
                  <a:fillRect l="-2873" r="-185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80" name="yt_table_115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418392"/>
              </p:ext>
            </p:extLst>
          </p:nvPr>
        </p:nvGraphicFramePr>
        <p:xfrm>
          <a:off x="540056" y="1592567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C9FB8D8-FF87-49FE-D96C-3CB9DE6AB80A}"/>
              </a:ext>
            </a:extLst>
          </p:cNvPr>
          <p:cNvSpPr txBox="1"/>
          <p:nvPr/>
        </p:nvSpPr>
        <p:spPr>
          <a:xfrm>
            <a:off x="6155464" y="853194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3" name="yt_shape_1158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82" name="yt_image_11582" title="H_50.49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85" name="yt_shape_11585"/>
              <p:cNvSpPr txBox="1"/>
              <p:nvPr/>
            </p:nvSpPr>
            <p:spPr>
              <a:xfrm>
                <a:off x="540000" y="1591869"/>
                <a:ext cx="7439152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585" name="yt_shape_1158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7439152" cy="641394"/>
              </a:xfrm>
              <a:prstGeom prst="rect">
                <a:avLst/>
              </a:prstGeom>
              <a:blipFill>
                <a:blip r:embed="rId3"/>
                <a:stretch>
                  <a:fillRect l="-2541" r="-155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87" name="yt_table_115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975473"/>
              </p:ext>
            </p:extLst>
          </p:nvPr>
        </p:nvGraphicFramePr>
        <p:xfrm>
          <a:off x="540056" y="2284051"/>
          <a:ext cx="4675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11589" name="yt_shape_11589"/>
          <p:cNvSpPr txBox="1"/>
          <p:nvPr/>
        </p:nvSpPr>
        <p:spPr>
          <a:xfrm>
            <a:off x="540000" y="3285605"/>
            <a:ext cx="76174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9B40B2-7EFF-3BB4-B3D5-5F2615D7F11A}"/>
              </a:ext>
            </a:extLst>
          </p:cNvPr>
          <p:cNvSpPr txBox="1"/>
          <p:nvPr/>
        </p:nvSpPr>
        <p:spPr>
          <a:xfrm>
            <a:off x="7004396" y="1545063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AEFA1F-E593-7710-297E-670E906315AE}"/>
              </a:ext>
            </a:extLst>
          </p:cNvPr>
          <p:cNvSpPr txBox="1"/>
          <p:nvPr/>
        </p:nvSpPr>
        <p:spPr>
          <a:xfrm>
            <a:off x="7384189" y="323879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1" name="yt_shape_11591"/>
              <p:cNvSpPr txBox="1"/>
              <p:nvPr/>
            </p:nvSpPr>
            <p:spPr>
              <a:xfrm>
                <a:off x="540000" y="1513672"/>
                <a:ext cx="5254965" cy="38804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591" name="yt_shape_115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3672"/>
                <a:ext cx="5254965" cy="3880421"/>
              </a:xfrm>
              <a:prstGeom prst="rect">
                <a:avLst/>
              </a:prstGeom>
              <a:blipFill>
                <a:blip r:embed="rId2"/>
                <a:stretch>
                  <a:fillRect l="-3596" r="-2436" b="-1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F35B69-A3FA-EFE4-6405-4E62D39A7427}"/>
                  </a:ext>
                </a:extLst>
              </p:cNvPr>
              <p:cNvSpPr txBox="1"/>
              <p:nvPr/>
            </p:nvSpPr>
            <p:spPr>
              <a:xfrm>
                <a:off x="449989" y="2141554"/>
                <a:ext cx="4861623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EF35B69-A3FA-EFE4-6405-4E62D39A7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1554"/>
                <a:ext cx="4861623" cy="769315"/>
              </a:xfrm>
              <a:prstGeom prst="rect">
                <a:avLst/>
              </a:prstGeom>
              <a:blipFill>
                <a:blip r:embed="rId3"/>
                <a:stretch>
                  <a:fillRect l="-2008" r="-188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AE7CEFC-4B4D-FE1C-20BB-7BE83336044B}"/>
              </a:ext>
            </a:extLst>
          </p:cNvPr>
          <p:cNvSpPr txBox="1"/>
          <p:nvPr/>
        </p:nvSpPr>
        <p:spPr>
          <a:xfrm>
            <a:off x="1631504" y="28172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007331-141A-341F-2C85-3A7D629B7E59}"/>
                  </a:ext>
                </a:extLst>
              </p:cNvPr>
              <p:cNvSpPr txBox="1"/>
              <p:nvPr/>
            </p:nvSpPr>
            <p:spPr>
              <a:xfrm>
                <a:off x="449989" y="4000834"/>
                <a:ext cx="4275836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007331-141A-341F-2C85-3A7D629B7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0834"/>
                <a:ext cx="4275836" cy="767537"/>
              </a:xfrm>
              <a:prstGeom prst="rect">
                <a:avLst/>
              </a:prstGeom>
              <a:blipFill>
                <a:blip r:embed="rId4"/>
                <a:stretch>
                  <a:fillRect l="-22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54AC2B-9823-6D4B-7272-D3D9737303CA}"/>
                  </a:ext>
                </a:extLst>
              </p:cNvPr>
              <p:cNvSpPr txBox="1"/>
              <p:nvPr/>
            </p:nvSpPr>
            <p:spPr>
              <a:xfrm>
                <a:off x="1631504" y="4674759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54AC2B-9823-6D4B-7272-D3D973730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4674759"/>
                <a:ext cx="1165924" cy="728612"/>
              </a:xfrm>
              <a:prstGeom prst="rect">
                <a:avLst/>
              </a:prstGeom>
              <a:blipFill>
                <a:blip r:embed="rId5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82CA277-9F4A-E2D7-20A2-36AE5CEA880F}"/>
              </a:ext>
            </a:extLst>
          </p:cNvPr>
          <p:cNvSpPr txBox="1"/>
          <p:nvPr/>
        </p:nvSpPr>
        <p:spPr>
          <a:xfrm>
            <a:off x="449989" y="1052736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9" name="yt_shape_11599"/>
          <p:cNvSpPr txBox="1"/>
          <p:nvPr/>
        </p:nvSpPr>
        <p:spPr>
          <a:xfrm>
            <a:off x="540000" y="900000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00" name="yt_shape_11600"/>
              <p:cNvSpPr txBox="1"/>
              <p:nvPr/>
            </p:nvSpPr>
            <p:spPr>
              <a:xfrm>
                <a:off x="540000" y="1379303"/>
                <a:ext cx="6502916" cy="325370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600" name="yt_shape_116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6502916" cy="3253702"/>
              </a:xfrm>
              <a:prstGeom prst="rect">
                <a:avLst/>
              </a:prstGeom>
              <a:blipFill>
                <a:blip r:embed="rId2"/>
                <a:stretch>
                  <a:fillRect l="-1685" r="-74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2" name="yt_shape_11602"/>
          <p:cNvSpPr txBox="1"/>
          <p:nvPr/>
        </p:nvSpPr>
        <p:spPr>
          <a:xfrm>
            <a:off x="540000" y="4683793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9103607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上面步骤有错误的是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92C111-DB69-69E6-A604-1FB9B9ABF0EA}"/>
              </a:ext>
            </a:extLst>
          </p:cNvPr>
          <p:cNvSpPr txBox="1"/>
          <p:nvPr/>
        </p:nvSpPr>
        <p:spPr>
          <a:xfrm>
            <a:off x="4259989" y="46369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000" y="900000"/>
                <a:ext cx="5588068" cy="24937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请写出正确的解题过程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3" name="yt_shape_11603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88068" cy="2493760"/>
              </a:xfrm>
              <a:prstGeom prst="rect">
                <a:avLst/>
              </a:prstGeom>
              <a:blipFill>
                <a:blip r:embed="rId2"/>
                <a:stretch>
                  <a:fillRect l="-3384" t="-2200" r="-2402" b="-2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4C75AF-07DB-D372-D7A1-B83FC249659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571411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7E4C75AF-07DB-D372-D7A1-B83FC24965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5714111" cy="775793"/>
              </a:xfrm>
              <a:prstGeom prst="rect">
                <a:avLst/>
              </a:prstGeom>
              <a:blipFill>
                <a:blip r:embed="rId3"/>
                <a:stretch>
                  <a:fillRect l="-1708" r="-17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0898DB-20CF-9FAB-82ED-EBBDA0EA4BB8}"/>
                  </a:ext>
                </a:extLst>
              </p:cNvPr>
              <p:cNvSpPr txBox="1"/>
              <p:nvPr/>
            </p:nvSpPr>
            <p:spPr>
              <a:xfrm>
                <a:off x="2423592" y="2010863"/>
                <a:ext cx="37329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0898DB-20CF-9FAB-82ED-EBBDA0EA4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010863"/>
                <a:ext cx="3732911" cy="769061"/>
              </a:xfrm>
              <a:prstGeom prst="rect">
                <a:avLst/>
              </a:prstGeom>
              <a:blipFill>
                <a:blip r:embed="rId4"/>
                <a:stretch>
                  <a:fillRect l="-2614" r="-26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E39A7E-3B59-4F00-F1C0-14980F5946B2}"/>
                  </a:ext>
                </a:extLst>
              </p:cNvPr>
              <p:cNvSpPr txBox="1"/>
              <p:nvPr/>
            </p:nvSpPr>
            <p:spPr>
              <a:xfrm>
                <a:off x="2423592" y="2686312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E39A7E-3B59-4F00-F1C0-14980F5946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592" y="2686312"/>
                <a:ext cx="1118299" cy="730136"/>
              </a:xfrm>
              <a:prstGeom prst="rect">
                <a:avLst/>
              </a:prstGeom>
              <a:blipFill>
                <a:blip r:embed="rId5"/>
                <a:stretch>
                  <a:fillRect l="-8743" r="-874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6" name="yt_shape_11606"/>
              <p:cNvSpPr txBox="1"/>
              <p:nvPr/>
            </p:nvSpPr>
            <p:spPr>
              <a:xfrm>
                <a:off x="540119" y="900000"/>
                <a:ext cx="11492915" cy="38159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遂宁市中考改编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是一种特殊符号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3_2f320"/>
                  </a:rPr>
                  <a:t>，（－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♠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），…，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9b3d"/>
                  </a:rPr>
                  <a:t>求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606" name="yt_shape_11606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15981"/>
              </a:xfrm>
              <a:prstGeom prst="rect">
                <a:avLst/>
              </a:prstGeom>
              <a:blipFill>
                <a:blip r:embed="rId2"/>
                <a:stretch>
                  <a:fillRect l="-1645" t="-1438" b="-3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20A738-D011-7047-1A88-FF3F0D59ECA5}"/>
                  </a:ext>
                </a:extLst>
              </p:cNvPr>
              <p:cNvSpPr txBox="1"/>
              <p:nvPr/>
            </p:nvSpPr>
            <p:spPr>
              <a:xfrm>
                <a:off x="450108" y="2768291"/>
                <a:ext cx="5409311" cy="10577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♠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1, 'hasSerialNum': 1, 'pageBreak': True}">
                <a:extLst>
                  <a:ext uri="{FF2B5EF4-FFF2-40B4-BE49-F238E27FC236}">
                    <a16:creationId xmlns:a16="http://schemas.microsoft.com/office/drawing/2014/main" id="{B920A738-D011-7047-1A88-FF3F0D59E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68291"/>
                <a:ext cx="5409311" cy="1057732"/>
              </a:xfrm>
              <a:prstGeom prst="rect">
                <a:avLst/>
              </a:prstGeom>
              <a:blipFill>
                <a:blip r:embed="rId3"/>
                <a:stretch>
                  <a:fillRect l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03D9907-355A-60DC-8795-472748D8CD4E}"/>
              </a:ext>
            </a:extLst>
          </p:cNvPr>
          <p:cNvSpPr txBox="1"/>
          <p:nvPr/>
        </p:nvSpPr>
        <p:spPr>
          <a:xfrm>
            <a:off x="450108" y="3732411"/>
            <a:ext cx="3216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5ED279-1633-9094-AE7D-2D578825DBE5}"/>
              </a:ext>
            </a:extLst>
          </p:cNvPr>
          <p:cNvSpPr txBox="1"/>
          <p:nvPr/>
        </p:nvSpPr>
        <p:spPr>
          <a:xfrm>
            <a:off x="450108" y="4207899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742</Words>
  <Application>Microsoft Office PowerPoint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2024-08-14T09:36:49Z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