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3" r:id="rId3"/>
    <p:sldId id="402" r:id="rId4"/>
    <p:sldId id="401" r:id="rId5"/>
    <p:sldId id="400" r:id="rId6"/>
    <p:sldId id="399" r:id="rId7"/>
    <p:sldId id="397" r:id="rId8"/>
    <p:sldId id="396" r:id="rId9"/>
    <p:sldId id="395" r:id="rId10"/>
    <p:sldId id="394" r:id="rId11"/>
    <p:sldId id="393" r:id="rId12"/>
    <p:sldId id="391" r:id="rId13"/>
    <p:sldId id="390" r:id="rId14"/>
    <p:sldId id="389" r:id="rId15"/>
    <p:sldId id="388" r:id="rId16"/>
    <p:sldId id="386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7" r:id="rId25"/>
    <p:sldId id="375" r:id="rId26"/>
    <p:sldId id="374" r:id="rId27"/>
    <p:sldId id="372" r:id="rId28"/>
    <p:sldId id="371" r:id="rId29"/>
    <p:sldId id="369" r:id="rId30"/>
    <p:sldId id="367" r:id="rId31"/>
    <p:sldId id="366" r:id="rId32"/>
    <p:sldId id="365" r:id="rId33"/>
    <p:sldId id="364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60229-068E-517F-994E-A2996B36AD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35"/>
          <a:stretch/>
        </p:blipFill>
        <p:spPr>
          <a:xfrm>
            <a:off x="911424" y="2848579"/>
            <a:ext cx="10800000" cy="116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03EBD-7A2D-E6C0-A925-3C45C7C72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9FEE2-C916-B524-7448-CDC3E5BD17B9}"/>
              </a:ext>
            </a:extLst>
          </p:cNvPr>
          <p:cNvSpPr/>
          <p:nvPr/>
        </p:nvSpPr>
        <p:spPr bwMode="auto">
          <a:xfrm>
            <a:off x="10662857" y="1057097"/>
            <a:ext cx="304761" cy="29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78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0F933-7966-CE55-584E-531C8569A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27E40-1487-E8FB-BC2F-D5DA7859EAB1}"/>
              </a:ext>
            </a:extLst>
          </p:cNvPr>
          <p:cNvSpPr/>
          <p:nvPr/>
        </p:nvSpPr>
        <p:spPr bwMode="auto">
          <a:xfrm>
            <a:off x="10662857" y="3854169"/>
            <a:ext cx="304761" cy="29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C680A2-08BC-E153-7FA0-8D00FFD9E6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167933"/>
            <a:ext cx="10367952" cy="2462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622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94029-7191-AF23-C207-65D56614A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7DEFF-3418-A48E-CF2F-49E0529524EF}"/>
              </a:ext>
            </a:extLst>
          </p:cNvPr>
          <p:cNvSpPr/>
          <p:nvPr/>
        </p:nvSpPr>
        <p:spPr bwMode="auto">
          <a:xfrm>
            <a:off x="7691428" y="1742772"/>
            <a:ext cx="3695238" cy="36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1FB8B1-FA8B-B19F-5511-2E2547130CA4}"/>
              </a:ext>
            </a:extLst>
          </p:cNvPr>
          <p:cNvSpPr/>
          <p:nvPr/>
        </p:nvSpPr>
        <p:spPr bwMode="auto">
          <a:xfrm>
            <a:off x="1348571" y="2428852"/>
            <a:ext cx="3666666" cy="38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6BE0C-0164-9718-6256-50C76F10B3B4}"/>
              </a:ext>
            </a:extLst>
          </p:cNvPr>
          <p:cNvSpPr/>
          <p:nvPr/>
        </p:nvSpPr>
        <p:spPr bwMode="auto">
          <a:xfrm>
            <a:off x="1758095" y="4534738"/>
            <a:ext cx="2342857" cy="35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61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E9F83-0270-5A25-339F-8A985194C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DB562-7A54-1B65-FE2F-67D4E1BAAB07}"/>
              </a:ext>
            </a:extLst>
          </p:cNvPr>
          <p:cNvSpPr/>
          <p:nvPr/>
        </p:nvSpPr>
        <p:spPr bwMode="auto">
          <a:xfrm>
            <a:off x="9262857" y="1028035"/>
            <a:ext cx="676190" cy="30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6C0CE1-4241-991C-E571-83E2759A957B}"/>
              </a:ext>
            </a:extLst>
          </p:cNvPr>
          <p:cNvSpPr/>
          <p:nvPr/>
        </p:nvSpPr>
        <p:spPr bwMode="auto">
          <a:xfrm>
            <a:off x="6481904" y="1723398"/>
            <a:ext cx="638095" cy="30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43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7E18A-65B2-3452-92A1-D74FCBB05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61324-E714-5853-8211-8349A4AE9936}"/>
              </a:ext>
            </a:extLst>
          </p:cNvPr>
          <p:cNvSpPr/>
          <p:nvPr/>
        </p:nvSpPr>
        <p:spPr bwMode="auto">
          <a:xfrm>
            <a:off x="5653333" y="2431524"/>
            <a:ext cx="628571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AB8E3D-130D-9C46-18FA-BF321CDC0D50}"/>
              </a:ext>
            </a:extLst>
          </p:cNvPr>
          <p:cNvSpPr/>
          <p:nvPr/>
        </p:nvSpPr>
        <p:spPr bwMode="auto">
          <a:xfrm>
            <a:off x="5424761" y="3834608"/>
            <a:ext cx="609523" cy="29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63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C4F8D28-8B7D-A53F-3EC9-A6F510E372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 b="33236"/>
          <a:stretch/>
        </p:blipFill>
        <p:spPr>
          <a:xfrm>
            <a:off x="1991544" y="4278341"/>
            <a:ext cx="9001000" cy="181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CFE73DB-CD33-99D5-03C4-5EB9559896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A26693-B5DE-01E9-4530-657034EB8CC1}"/>
              </a:ext>
            </a:extLst>
          </p:cNvPr>
          <p:cNvSpPr/>
          <p:nvPr/>
        </p:nvSpPr>
        <p:spPr bwMode="auto">
          <a:xfrm>
            <a:off x="1953448" y="4515099"/>
            <a:ext cx="2342352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24E0C3-A6A0-CFDE-F18F-7507EF34E68A}"/>
              </a:ext>
            </a:extLst>
          </p:cNvPr>
          <p:cNvSpPr/>
          <p:nvPr/>
        </p:nvSpPr>
        <p:spPr bwMode="auto">
          <a:xfrm>
            <a:off x="1953448" y="5194028"/>
            <a:ext cx="1685714" cy="26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0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2C2B62D-B7C3-0A34-5AB6-BA9B6AAE4B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 b="34286"/>
          <a:stretch/>
        </p:blipFill>
        <p:spPr>
          <a:xfrm>
            <a:off x="1542161" y="3473432"/>
            <a:ext cx="7536240" cy="281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140038-1209-FF86-F0D9-71242ABF84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ED585E-CA58-88FF-834B-300F28C5F493}"/>
              </a:ext>
            </a:extLst>
          </p:cNvPr>
          <p:cNvSpPr/>
          <p:nvPr/>
        </p:nvSpPr>
        <p:spPr bwMode="auto">
          <a:xfrm>
            <a:off x="1373545" y="3497247"/>
            <a:ext cx="7480483" cy="4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ED585E-CA58-88FF-834B-300F28C5F493}"/>
              </a:ext>
            </a:extLst>
          </p:cNvPr>
          <p:cNvSpPr/>
          <p:nvPr/>
        </p:nvSpPr>
        <p:spPr bwMode="auto">
          <a:xfrm>
            <a:off x="1542161" y="4202225"/>
            <a:ext cx="6790476" cy="4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ED585E-CA58-88FF-834B-300F28C5F493}"/>
              </a:ext>
            </a:extLst>
          </p:cNvPr>
          <p:cNvSpPr/>
          <p:nvPr/>
        </p:nvSpPr>
        <p:spPr bwMode="auto">
          <a:xfrm>
            <a:off x="1504066" y="4852329"/>
            <a:ext cx="6790476" cy="423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ED585E-CA58-88FF-834B-300F28C5F493}"/>
              </a:ext>
            </a:extLst>
          </p:cNvPr>
          <p:cNvSpPr/>
          <p:nvPr/>
        </p:nvSpPr>
        <p:spPr bwMode="auto">
          <a:xfrm>
            <a:off x="1373545" y="5444212"/>
            <a:ext cx="6790476" cy="9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0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312B6-FDB8-5E2D-F78C-407452A79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097" y="3933056"/>
            <a:ext cx="4231805" cy="261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8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0B8BD-6E1A-FD59-4B10-9B9227E5F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F0742-C821-917D-537F-9A06CF6F94C4}"/>
              </a:ext>
            </a:extLst>
          </p:cNvPr>
          <p:cNvSpPr/>
          <p:nvPr/>
        </p:nvSpPr>
        <p:spPr bwMode="auto">
          <a:xfrm>
            <a:off x="623394" y="1075934"/>
            <a:ext cx="5372796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0AFC74-5954-DFF7-AFEC-E6E6EBE6930F}"/>
              </a:ext>
            </a:extLst>
          </p:cNvPr>
          <p:cNvSpPr/>
          <p:nvPr/>
        </p:nvSpPr>
        <p:spPr bwMode="auto">
          <a:xfrm>
            <a:off x="681904" y="1724381"/>
            <a:ext cx="4657142" cy="30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C093EF-07FC-2B97-330D-1176F640661C}"/>
              </a:ext>
            </a:extLst>
          </p:cNvPr>
          <p:cNvSpPr/>
          <p:nvPr/>
        </p:nvSpPr>
        <p:spPr bwMode="auto">
          <a:xfrm>
            <a:off x="681904" y="2401436"/>
            <a:ext cx="1180952" cy="276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63A131-30A7-B052-67CD-8BAF48961B7B}"/>
              </a:ext>
            </a:extLst>
          </p:cNvPr>
          <p:cNvSpPr/>
          <p:nvPr/>
        </p:nvSpPr>
        <p:spPr bwMode="auto">
          <a:xfrm>
            <a:off x="681904" y="3011739"/>
            <a:ext cx="5314285" cy="32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CFE46D-A1BD-DAB3-0232-A1C2E1A0D2AC}"/>
              </a:ext>
            </a:extLst>
          </p:cNvPr>
          <p:cNvSpPr/>
          <p:nvPr/>
        </p:nvSpPr>
        <p:spPr bwMode="auto">
          <a:xfrm>
            <a:off x="623393" y="3573016"/>
            <a:ext cx="830613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16DB4-B344-0877-5DFC-ABAAC85F0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371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C06A0-F6DD-A53F-F8BD-1A35A384D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70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1E4E1E-0AD6-46E8-E1EC-92793AF43F8D}"/>
              </a:ext>
            </a:extLst>
          </p:cNvPr>
          <p:cNvSpPr/>
          <p:nvPr/>
        </p:nvSpPr>
        <p:spPr bwMode="auto">
          <a:xfrm>
            <a:off x="10667428" y="2858924"/>
            <a:ext cx="276190" cy="305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9810B-8A00-DA98-FBD3-B9BAC203F6F3}"/>
              </a:ext>
            </a:extLst>
          </p:cNvPr>
          <p:cNvSpPr/>
          <p:nvPr/>
        </p:nvSpPr>
        <p:spPr bwMode="auto">
          <a:xfrm>
            <a:off x="10667428" y="4290320"/>
            <a:ext cx="276190" cy="29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086CD1B-6858-845A-DC8F-FC55E26808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11"/>
          <a:stretch/>
        </p:blipFill>
        <p:spPr>
          <a:xfrm>
            <a:off x="767408" y="891362"/>
            <a:ext cx="10800000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7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90A09-D25A-BD6F-6F87-18B8DACB81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8B648-EB3A-FF2A-783A-E0AAD3F08D3A}"/>
              </a:ext>
            </a:extLst>
          </p:cNvPr>
          <p:cNvSpPr/>
          <p:nvPr/>
        </p:nvSpPr>
        <p:spPr bwMode="auto">
          <a:xfrm>
            <a:off x="702538" y="1066554"/>
            <a:ext cx="7841734" cy="333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DF468F-8467-53EA-9656-A40112E84C90}"/>
              </a:ext>
            </a:extLst>
          </p:cNvPr>
          <p:cNvSpPr/>
          <p:nvPr/>
        </p:nvSpPr>
        <p:spPr bwMode="auto">
          <a:xfrm>
            <a:off x="3647728" y="1705883"/>
            <a:ext cx="6015128" cy="333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9B135-B3DC-C967-616C-6A6D14747531}"/>
              </a:ext>
            </a:extLst>
          </p:cNvPr>
          <p:cNvSpPr/>
          <p:nvPr/>
        </p:nvSpPr>
        <p:spPr bwMode="auto">
          <a:xfrm>
            <a:off x="681904" y="2373839"/>
            <a:ext cx="7790360" cy="83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28B648-EB3A-FF2A-783A-E0AAD3F08D3A}"/>
              </a:ext>
            </a:extLst>
          </p:cNvPr>
          <p:cNvSpPr/>
          <p:nvPr/>
        </p:nvSpPr>
        <p:spPr bwMode="auto">
          <a:xfrm>
            <a:off x="8544272" y="1052242"/>
            <a:ext cx="2592288" cy="333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28B648-EB3A-FF2A-783A-E0AAD3F08D3A}"/>
              </a:ext>
            </a:extLst>
          </p:cNvPr>
          <p:cNvSpPr/>
          <p:nvPr/>
        </p:nvSpPr>
        <p:spPr bwMode="auto">
          <a:xfrm>
            <a:off x="702538" y="1698327"/>
            <a:ext cx="2945189" cy="333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40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5C57E-79CB-9FF5-F931-B977AAC521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25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843B5-EE6F-D191-B8ED-CF981B125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637CFE-048E-E0D1-C60F-439A9886F46D}"/>
              </a:ext>
            </a:extLst>
          </p:cNvPr>
          <p:cNvSpPr/>
          <p:nvPr/>
        </p:nvSpPr>
        <p:spPr bwMode="auto">
          <a:xfrm>
            <a:off x="479377" y="3156647"/>
            <a:ext cx="5615988" cy="42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5532F1-9E3C-D105-2484-1153DBAF2887}"/>
              </a:ext>
            </a:extLst>
          </p:cNvPr>
          <p:cNvSpPr/>
          <p:nvPr/>
        </p:nvSpPr>
        <p:spPr bwMode="auto">
          <a:xfrm>
            <a:off x="681904" y="3843787"/>
            <a:ext cx="6790476" cy="32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817E73-E943-1446-DA66-63A70E52F32D}"/>
              </a:ext>
            </a:extLst>
          </p:cNvPr>
          <p:cNvSpPr/>
          <p:nvPr/>
        </p:nvSpPr>
        <p:spPr bwMode="auto">
          <a:xfrm>
            <a:off x="684220" y="4445035"/>
            <a:ext cx="1811380" cy="811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891" y="5463193"/>
            <a:ext cx="7572218" cy="121901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817E73-E943-1446-DA66-63A70E52F32D}"/>
              </a:ext>
            </a:extLst>
          </p:cNvPr>
          <p:cNvSpPr/>
          <p:nvPr/>
        </p:nvSpPr>
        <p:spPr bwMode="auto">
          <a:xfrm>
            <a:off x="2495600" y="4576261"/>
            <a:ext cx="3456384" cy="811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4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C24C7-6913-F278-6972-D1619162A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89040"/>
            <a:ext cx="3754445" cy="297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5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23A2A-8721-9D31-4985-A085436C3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702774" y="999609"/>
            <a:ext cx="4673146" cy="314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720000" y="1503565"/>
            <a:ext cx="4824536" cy="841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702774" y="2551644"/>
            <a:ext cx="6977401" cy="841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551384" y="3429000"/>
            <a:ext cx="4824536" cy="841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45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3861048"/>
            <a:ext cx="7200800" cy="127072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DC4B0AF-6B26-ECED-C1C0-9127399436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258"/>
          <a:stretch/>
        </p:blipFill>
        <p:spPr>
          <a:xfrm>
            <a:off x="8616280" y="3735631"/>
            <a:ext cx="3177794" cy="28617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1271463" y="3925362"/>
            <a:ext cx="73448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1271464" y="4497961"/>
            <a:ext cx="36004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4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3351C-44AB-933F-7CC9-3B94B199F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0" name="矩形 9"/>
          <p:cNvSpPr/>
          <p:nvPr/>
        </p:nvSpPr>
        <p:spPr>
          <a:xfrm>
            <a:off x="720000" y="2276872"/>
            <a:ext cx="6960176" cy="2403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160" y="2276872"/>
            <a:ext cx="543633" cy="3805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5467" y="2230371"/>
            <a:ext cx="6482869" cy="1039705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828160" y="2264660"/>
            <a:ext cx="69825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AF12DF-D451-7DDA-0D8B-B06BBC43E371}"/>
              </a:ext>
            </a:extLst>
          </p:cNvPr>
          <p:cNvSpPr/>
          <p:nvPr/>
        </p:nvSpPr>
        <p:spPr bwMode="auto">
          <a:xfrm>
            <a:off x="1375737" y="2896904"/>
            <a:ext cx="648286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5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FA568-DB9B-3212-68B0-C336E0A5D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098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2F3D0-114D-6EC3-2C6F-AC759C2801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05DF79-912E-182F-AF74-814C29338D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3397"/>
            <a:ext cx="10800000" cy="137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738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B368E-2F0E-04E8-387F-CC5940D54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C5CAC-4D74-CED3-4967-9544F04EE9C0}"/>
              </a:ext>
            </a:extLst>
          </p:cNvPr>
          <p:cNvSpPr/>
          <p:nvPr/>
        </p:nvSpPr>
        <p:spPr bwMode="auto">
          <a:xfrm>
            <a:off x="649615" y="999538"/>
            <a:ext cx="9732059" cy="367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4298ED-61AB-5F02-F66A-F557C28883A1}"/>
              </a:ext>
            </a:extLst>
          </p:cNvPr>
          <p:cNvSpPr/>
          <p:nvPr/>
        </p:nvSpPr>
        <p:spPr bwMode="auto">
          <a:xfrm>
            <a:off x="649615" y="1628800"/>
            <a:ext cx="6857142" cy="343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4298ED-61AB-5F02-F66A-F557C28883A1}"/>
              </a:ext>
            </a:extLst>
          </p:cNvPr>
          <p:cNvSpPr/>
          <p:nvPr/>
        </p:nvSpPr>
        <p:spPr bwMode="auto">
          <a:xfrm>
            <a:off x="720000" y="2281362"/>
            <a:ext cx="6857142" cy="343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4298ED-61AB-5F02-F66A-F557C28883A1}"/>
              </a:ext>
            </a:extLst>
          </p:cNvPr>
          <p:cNvSpPr/>
          <p:nvPr/>
        </p:nvSpPr>
        <p:spPr bwMode="auto">
          <a:xfrm>
            <a:off x="720000" y="2920154"/>
            <a:ext cx="9552464" cy="40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4298ED-61AB-5F02-F66A-F557C28883A1}"/>
              </a:ext>
            </a:extLst>
          </p:cNvPr>
          <p:cNvSpPr/>
          <p:nvPr/>
        </p:nvSpPr>
        <p:spPr bwMode="auto">
          <a:xfrm>
            <a:off x="708265" y="3558946"/>
            <a:ext cx="9552464" cy="40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4298ED-61AB-5F02-F66A-F557C28883A1}"/>
              </a:ext>
            </a:extLst>
          </p:cNvPr>
          <p:cNvSpPr/>
          <p:nvPr/>
        </p:nvSpPr>
        <p:spPr bwMode="auto">
          <a:xfrm>
            <a:off x="673202" y="4197738"/>
            <a:ext cx="9552464" cy="40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5EB8D8-3C86-6F6D-CDB2-7B2184218719}"/>
              </a:ext>
            </a:extLst>
          </p:cNvPr>
          <p:cNvSpPr/>
          <p:nvPr/>
        </p:nvSpPr>
        <p:spPr bwMode="auto">
          <a:xfrm>
            <a:off x="10428472" y="993646"/>
            <a:ext cx="589560" cy="32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7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D22E1-7B61-665B-E501-B617D5FA3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CDE97-2CB9-4D52-586C-BC15273C6E70}"/>
              </a:ext>
            </a:extLst>
          </p:cNvPr>
          <p:cNvSpPr/>
          <p:nvPr/>
        </p:nvSpPr>
        <p:spPr bwMode="auto">
          <a:xfrm>
            <a:off x="10672380" y="1763009"/>
            <a:ext cx="295238" cy="30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7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4BC9D-A23E-5812-183B-BD75D9525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97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01C3F-EA79-7A18-7012-95F1B9B3B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9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DEEE3-495B-D415-CCBB-8546D754D586}"/>
              </a:ext>
            </a:extLst>
          </p:cNvPr>
          <p:cNvSpPr/>
          <p:nvPr/>
        </p:nvSpPr>
        <p:spPr bwMode="auto">
          <a:xfrm>
            <a:off x="9615238" y="3164207"/>
            <a:ext cx="257142" cy="28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C0283C-98CE-08A6-EA6A-16B404D7B877}"/>
              </a:ext>
            </a:extLst>
          </p:cNvPr>
          <p:cNvSpPr/>
          <p:nvPr/>
        </p:nvSpPr>
        <p:spPr bwMode="auto">
          <a:xfrm>
            <a:off x="1700952" y="3860301"/>
            <a:ext cx="276190" cy="28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420" y="4581128"/>
            <a:ext cx="5401159" cy="205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57323-4FA1-07B1-A6BD-48B83A813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8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BA095-0A9A-6E1B-ECCC-71ACEBF4EDF5}"/>
              </a:ext>
            </a:extLst>
          </p:cNvPr>
          <p:cNvSpPr/>
          <p:nvPr/>
        </p:nvSpPr>
        <p:spPr bwMode="auto">
          <a:xfrm>
            <a:off x="5196190" y="1714256"/>
            <a:ext cx="4904761" cy="38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420" y="4581128"/>
            <a:ext cx="5401159" cy="205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13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E9F73-3D89-3001-9998-86D11FEE1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297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AC74B-9E98-3B2B-2F6B-C1B0AD285DB9}"/>
              </a:ext>
            </a:extLst>
          </p:cNvPr>
          <p:cNvSpPr/>
          <p:nvPr/>
        </p:nvSpPr>
        <p:spPr bwMode="auto">
          <a:xfrm>
            <a:off x="767408" y="1363266"/>
            <a:ext cx="9999999" cy="39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DAC74B-9E98-3B2B-2F6B-C1B0AD285DB9}"/>
              </a:ext>
            </a:extLst>
          </p:cNvPr>
          <p:cNvSpPr/>
          <p:nvPr/>
        </p:nvSpPr>
        <p:spPr bwMode="auto">
          <a:xfrm>
            <a:off x="1174856" y="2000969"/>
            <a:ext cx="9448534" cy="39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DAC74B-9E98-3B2B-2F6B-C1B0AD285DB9}"/>
              </a:ext>
            </a:extLst>
          </p:cNvPr>
          <p:cNvSpPr/>
          <p:nvPr/>
        </p:nvSpPr>
        <p:spPr bwMode="auto">
          <a:xfrm>
            <a:off x="1174856" y="2532796"/>
            <a:ext cx="9448534" cy="83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BDAC74B-9E98-3B2B-2F6B-C1B0AD285DB9}"/>
              </a:ext>
            </a:extLst>
          </p:cNvPr>
          <p:cNvSpPr/>
          <p:nvPr/>
        </p:nvSpPr>
        <p:spPr bwMode="auto">
          <a:xfrm>
            <a:off x="1174856" y="3569061"/>
            <a:ext cx="9448534" cy="532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6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9B27B-928C-DDBE-FDD3-03B7E253D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6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7DC1F8-348B-87E5-AEA6-F4CA246C5836}"/>
              </a:ext>
            </a:extLst>
          </p:cNvPr>
          <p:cNvSpPr/>
          <p:nvPr/>
        </p:nvSpPr>
        <p:spPr bwMode="auto">
          <a:xfrm>
            <a:off x="10681904" y="1037553"/>
            <a:ext cx="285714" cy="30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91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73425-76B8-3ABE-CC10-5958F557A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B92CD-5089-7DA3-94C2-8C0682D7C14B}"/>
              </a:ext>
            </a:extLst>
          </p:cNvPr>
          <p:cNvSpPr/>
          <p:nvPr/>
        </p:nvSpPr>
        <p:spPr bwMode="auto">
          <a:xfrm>
            <a:off x="10672380" y="2486650"/>
            <a:ext cx="295238" cy="305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3FAD0-D1CA-CCC1-F579-2D21C2A12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9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3EA461-6D43-4B36-4B23-86AE70055A6F}"/>
              </a:ext>
            </a:extLst>
          </p:cNvPr>
          <p:cNvSpPr/>
          <p:nvPr/>
        </p:nvSpPr>
        <p:spPr bwMode="auto">
          <a:xfrm>
            <a:off x="10643809" y="1143163"/>
            <a:ext cx="342858" cy="29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6D4F11-B69B-3690-C7C1-744AD52AC1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8" y="2420888"/>
            <a:ext cx="10800000" cy="422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23AD4B-4654-4A7B-20BA-EAB389FE25F8}"/>
              </a:ext>
            </a:extLst>
          </p:cNvPr>
          <p:cNvSpPr/>
          <p:nvPr/>
        </p:nvSpPr>
        <p:spPr bwMode="auto">
          <a:xfrm>
            <a:off x="10671388" y="3345414"/>
            <a:ext cx="295238" cy="304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23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E2C95-1DAC-7E23-1E55-0A94C43F2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6753C-2D3E-9E11-487A-030AFBF83B07}"/>
              </a:ext>
            </a:extLst>
          </p:cNvPr>
          <p:cNvSpPr/>
          <p:nvPr/>
        </p:nvSpPr>
        <p:spPr bwMode="auto">
          <a:xfrm>
            <a:off x="10691428" y="1763186"/>
            <a:ext cx="276190" cy="295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8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96EC4-712F-4E38-85B8-1A0DBA2D9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D656F-CE10-C316-3437-BB4DA84BA743}"/>
              </a:ext>
            </a:extLst>
          </p:cNvPr>
          <p:cNvSpPr/>
          <p:nvPr/>
        </p:nvSpPr>
        <p:spPr bwMode="auto">
          <a:xfrm>
            <a:off x="10691428" y="2449397"/>
            <a:ext cx="276190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7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5BECB-B75E-E431-F3CA-B05058818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1186A-B4F0-B0B6-AC72-A79CB3D9715A}"/>
              </a:ext>
            </a:extLst>
          </p:cNvPr>
          <p:cNvSpPr/>
          <p:nvPr/>
        </p:nvSpPr>
        <p:spPr bwMode="auto">
          <a:xfrm>
            <a:off x="10662857" y="1066281"/>
            <a:ext cx="304761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04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64</cp:revision>
  <dcterms:created xsi:type="dcterms:W3CDTF">2015-09-16T06:52:26Z</dcterms:created>
  <dcterms:modified xsi:type="dcterms:W3CDTF">2024-08-12T11:48:44Z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