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1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15" y="2780928"/>
            <a:ext cx="10590170" cy="1142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A2BFB-70C6-3117-4AB4-CD2B3FCC66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2C811-8FFA-C757-24AA-C5B1E17199CA}"/>
              </a:ext>
            </a:extLst>
          </p:cNvPr>
          <p:cNvSpPr/>
          <p:nvPr/>
        </p:nvSpPr>
        <p:spPr bwMode="auto">
          <a:xfrm>
            <a:off x="8939047" y="3059042"/>
            <a:ext cx="590476" cy="381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0AADE0-7F55-119B-D0DE-F6D1B194BF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7" r="20885"/>
          <a:stretch/>
        </p:blipFill>
        <p:spPr>
          <a:xfrm>
            <a:off x="4439816" y="3249729"/>
            <a:ext cx="3540396" cy="334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461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B39DA-D553-22E2-FC81-2BE8B647D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E730E-FCB2-A1D6-813A-E5EACF7AD3A3}"/>
              </a:ext>
            </a:extLst>
          </p:cNvPr>
          <p:cNvSpPr/>
          <p:nvPr/>
        </p:nvSpPr>
        <p:spPr bwMode="auto">
          <a:xfrm>
            <a:off x="6424761" y="3849546"/>
            <a:ext cx="2407543" cy="476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9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3F805-D5A5-958D-0783-E296F3755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821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42576-5EA3-240E-C76E-6BECB24F4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42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6C3395-35E7-58EB-D75C-C6BF79D417D0}"/>
              </a:ext>
            </a:extLst>
          </p:cNvPr>
          <p:cNvSpPr/>
          <p:nvPr/>
        </p:nvSpPr>
        <p:spPr bwMode="auto">
          <a:xfrm>
            <a:off x="720001" y="827999"/>
            <a:ext cx="8976400" cy="61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00408E-5A19-429A-E3BB-2499471ADC00}"/>
              </a:ext>
            </a:extLst>
          </p:cNvPr>
          <p:cNvSpPr/>
          <p:nvPr/>
        </p:nvSpPr>
        <p:spPr bwMode="auto">
          <a:xfrm>
            <a:off x="720000" y="1757935"/>
            <a:ext cx="7320216" cy="66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3B2088-456B-E4FB-CAED-5CB1C10C6D9C}"/>
              </a:ext>
            </a:extLst>
          </p:cNvPr>
          <p:cNvSpPr/>
          <p:nvPr/>
        </p:nvSpPr>
        <p:spPr bwMode="auto">
          <a:xfrm>
            <a:off x="767408" y="2551909"/>
            <a:ext cx="7632848" cy="87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CF43F35-A24F-76BF-E6D4-E3385529761D}"/>
              </a:ext>
            </a:extLst>
          </p:cNvPr>
          <p:cNvSpPr/>
          <p:nvPr/>
        </p:nvSpPr>
        <p:spPr bwMode="auto">
          <a:xfrm>
            <a:off x="623392" y="3702536"/>
            <a:ext cx="7272808" cy="68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CF43F35-A24F-76BF-E6D4-E3385529761D}"/>
              </a:ext>
            </a:extLst>
          </p:cNvPr>
          <p:cNvSpPr/>
          <p:nvPr/>
        </p:nvSpPr>
        <p:spPr bwMode="auto">
          <a:xfrm>
            <a:off x="623392" y="4511466"/>
            <a:ext cx="7272808" cy="68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CF43F35-A24F-76BF-E6D4-E3385529761D}"/>
              </a:ext>
            </a:extLst>
          </p:cNvPr>
          <p:cNvSpPr/>
          <p:nvPr/>
        </p:nvSpPr>
        <p:spPr bwMode="auto">
          <a:xfrm>
            <a:off x="767408" y="5346416"/>
            <a:ext cx="7272808" cy="68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5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26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F0D53-6C3E-38A7-97C0-D38CF640A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8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C9EC3-6063-60F0-929E-E9EC57D662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88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C96C2C-1BE0-911E-F541-38F4C67DF9F1}"/>
              </a:ext>
            </a:extLst>
          </p:cNvPr>
          <p:cNvSpPr/>
          <p:nvPr/>
        </p:nvSpPr>
        <p:spPr bwMode="auto">
          <a:xfrm>
            <a:off x="720000" y="997268"/>
            <a:ext cx="9336440" cy="6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E81352-89F3-8B19-20D4-26D0326BFADB}"/>
              </a:ext>
            </a:extLst>
          </p:cNvPr>
          <p:cNvSpPr/>
          <p:nvPr/>
        </p:nvSpPr>
        <p:spPr bwMode="auto">
          <a:xfrm>
            <a:off x="671717" y="1897053"/>
            <a:ext cx="4107514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720000" y="2702800"/>
            <a:ext cx="6701735" cy="5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657901" y="3506911"/>
            <a:ext cx="6701735" cy="5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263353" y="4311022"/>
            <a:ext cx="3600400" cy="5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720000" y="5279003"/>
            <a:ext cx="6888168" cy="5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721883" y="6029525"/>
            <a:ext cx="6701735" cy="5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164054"/>
            <a:ext cx="4968490" cy="80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7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9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69E97-8E04-75B3-5FBE-04808C4F1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623392" y="1052736"/>
            <a:ext cx="670173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712290" y="2420888"/>
            <a:ext cx="954487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479377" y="3789040"/>
            <a:ext cx="489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75054B9-4E42-E65C-A026-7F24957932AF}"/>
              </a:ext>
            </a:extLst>
          </p:cNvPr>
          <p:cNvSpPr/>
          <p:nvPr/>
        </p:nvSpPr>
        <p:spPr bwMode="auto">
          <a:xfrm>
            <a:off x="700357" y="4581128"/>
            <a:ext cx="5107611" cy="71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164054"/>
            <a:ext cx="4968490" cy="80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7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29D53-1195-BD98-6F60-320E3AEA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32656"/>
            <a:ext cx="10800000" cy="482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A9E359-8848-5BBD-7648-905644DC63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3863752" y="5207129"/>
            <a:ext cx="4464496" cy="16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935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6822A-A12D-4F9F-2403-F15348F47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06828"/>
            <a:ext cx="10800000" cy="5644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A9E359-8848-5BBD-7648-905644DC63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248128" y="5335094"/>
            <a:ext cx="4104456" cy="150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925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g_16777215">
            <a:extLst>
              <a:ext uri="{FF2B5EF4-FFF2-40B4-BE49-F238E27FC236}">
                <a16:creationId xmlns:a16="http://schemas.microsoft.com/office/drawing/2014/main" id="{0DBA7FA7-D9CA-1123-8CE3-017F846A4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69" y="4019229"/>
            <a:ext cx="10800000" cy="239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A03D608-C2B6-E264-158B-B3DEB4C582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0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706184" y="1055052"/>
            <a:ext cx="8774192" cy="57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551384" y="1867240"/>
            <a:ext cx="8026800" cy="112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551384" y="3235393"/>
            <a:ext cx="8026800" cy="57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706184" y="4132193"/>
            <a:ext cx="9206240" cy="57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720000" y="4892078"/>
            <a:ext cx="5808048" cy="57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D0A4ED-5218-D9E3-6AD9-65B0E9AD1632}"/>
              </a:ext>
            </a:extLst>
          </p:cNvPr>
          <p:cNvSpPr/>
          <p:nvPr/>
        </p:nvSpPr>
        <p:spPr bwMode="auto">
          <a:xfrm>
            <a:off x="760869" y="5879177"/>
            <a:ext cx="5767179" cy="57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DAA9E359-8848-5BBD-7648-905644DC63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164511" y="4892078"/>
            <a:ext cx="4608512" cy="168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282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28075-95D7-7025-8875-A8683D1B0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D6049-36EB-BD28-8549-B4FD38CC4FFF}"/>
              </a:ext>
            </a:extLst>
          </p:cNvPr>
          <p:cNvSpPr/>
          <p:nvPr/>
        </p:nvSpPr>
        <p:spPr bwMode="auto">
          <a:xfrm>
            <a:off x="9929523" y="2114334"/>
            <a:ext cx="333334" cy="38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58DFC-AFF8-453A-57C0-4FA3647FB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681904" y="1132784"/>
            <a:ext cx="9014496" cy="4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839416" y="1988840"/>
            <a:ext cx="9014496" cy="5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652668" y="2762239"/>
            <a:ext cx="9014496" cy="5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681904" y="3690303"/>
            <a:ext cx="9014496" cy="5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479376" y="4463702"/>
            <a:ext cx="9014496" cy="549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CB86284-7B1A-6BAD-BD19-1B17413578CF}"/>
              </a:ext>
            </a:extLst>
          </p:cNvPr>
          <p:cNvSpPr/>
          <p:nvPr/>
        </p:nvSpPr>
        <p:spPr bwMode="auto">
          <a:xfrm>
            <a:off x="681904" y="5432401"/>
            <a:ext cx="5558112" cy="5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img_16777215">
            <a:extLst>
              <a:ext uri="{FF2B5EF4-FFF2-40B4-BE49-F238E27FC236}">
                <a16:creationId xmlns:a16="http://schemas.microsoft.com/office/drawing/2014/main" id="{DAA9E359-8848-5BBD-7648-905644DC63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7164511" y="4892078"/>
            <a:ext cx="4608512" cy="168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379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41B21-9A94-C375-21AE-969FDA9408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60648"/>
            <a:ext cx="10077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08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06534-2E55-7CD6-81DF-574BBE9A3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326682"/>
            <a:ext cx="3190034" cy="249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54" t="4054" r="2843" b="4041"/>
          <a:stretch/>
        </p:blipFill>
        <p:spPr>
          <a:xfrm>
            <a:off x="9090942" y="3633905"/>
            <a:ext cx="3096681" cy="23628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D9A602-8DB6-DAF7-4C8C-97A4FC2CF9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B308C-44F8-6F85-1E53-E3671ECE968F}"/>
              </a:ext>
            </a:extLst>
          </p:cNvPr>
          <p:cNvSpPr/>
          <p:nvPr/>
        </p:nvSpPr>
        <p:spPr bwMode="auto">
          <a:xfrm>
            <a:off x="8881904" y="3021462"/>
            <a:ext cx="476191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81671-88BD-2716-46E9-48F83CF75757}"/>
              </a:ext>
            </a:extLst>
          </p:cNvPr>
          <p:cNvSpPr/>
          <p:nvPr/>
        </p:nvSpPr>
        <p:spPr bwMode="auto">
          <a:xfrm>
            <a:off x="3405714" y="3956068"/>
            <a:ext cx="1754182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D85F1-86B9-001E-A92A-636560BC8530}"/>
              </a:ext>
            </a:extLst>
          </p:cNvPr>
          <p:cNvSpPr/>
          <p:nvPr/>
        </p:nvSpPr>
        <p:spPr bwMode="auto">
          <a:xfrm>
            <a:off x="3377142" y="5815743"/>
            <a:ext cx="1782754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186E1-3641-E699-51EE-22D1B3771DF9}"/>
              </a:ext>
            </a:extLst>
          </p:cNvPr>
          <p:cNvSpPr/>
          <p:nvPr/>
        </p:nvSpPr>
        <p:spPr bwMode="auto">
          <a:xfrm>
            <a:off x="7608168" y="5815743"/>
            <a:ext cx="1656184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8FD1C-831A-B4FD-3E9B-82F3160E0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933056"/>
            <a:ext cx="3168352" cy="248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8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4A88B-3803-D48C-6DD6-624F0ABB0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E4D092-0778-B236-FE08-05A950787EB7}"/>
              </a:ext>
            </a:extLst>
          </p:cNvPr>
          <p:cNvSpPr/>
          <p:nvPr/>
        </p:nvSpPr>
        <p:spPr bwMode="auto">
          <a:xfrm>
            <a:off x="681904" y="1151854"/>
            <a:ext cx="6998272" cy="62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1E048E-3DCD-18CF-D45E-2EF34B2F31D6}"/>
              </a:ext>
            </a:extLst>
          </p:cNvPr>
          <p:cNvSpPr/>
          <p:nvPr/>
        </p:nvSpPr>
        <p:spPr bwMode="auto">
          <a:xfrm>
            <a:off x="681904" y="2024168"/>
            <a:ext cx="3037832" cy="46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FCF866-9A76-A273-4CA9-75405AECFD7F}"/>
              </a:ext>
            </a:extLst>
          </p:cNvPr>
          <p:cNvSpPr/>
          <p:nvPr/>
        </p:nvSpPr>
        <p:spPr bwMode="auto">
          <a:xfrm>
            <a:off x="720000" y="2848003"/>
            <a:ext cx="5015960" cy="5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BA09AAD-C115-E3D5-410E-129574190D7F}"/>
              </a:ext>
            </a:extLst>
          </p:cNvPr>
          <p:cNvSpPr/>
          <p:nvPr/>
        </p:nvSpPr>
        <p:spPr bwMode="auto">
          <a:xfrm>
            <a:off x="623392" y="4602650"/>
            <a:ext cx="5204572" cy="5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6EDA27-8E69-D1B8-FE95-5B7BDE5779F1}"/>
              </a:ext>
            </a:extLst>
          </p:cNvPr>
          <p:cNvSpPr/>
          <p:nvPr/>
        </p:nvSpPr>
        <p:spPr bwMode="auto">
          <a:xfrm>
            <a:off x="623392" y="3747456"/>
            <a:ext cx="5328592" cy="54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B16EA13-62EE-01AC-70D4-3389269DEA9A}"/>
              </a:ext>
            </a:extLst>
          </p:cNvPr>
          <p:cNvSpPr/>
          <p:nvPr/>
        </p:nvSpPr>
        <p:spPr bwMode="auto">
          <a:xfrm>
            <a:off x="681904" y="5466744"/>
            <a:ext cx="9230520" cy="48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5318" y="1263141"/>
            <a:ext cx="3141290" cy="2459509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C6EDA27-8E69-D1B8-FE95-5B7BDE5779F1}"/>
              </a:ext>
            </a:extLst>
          </p:cNvPr>
          <p:cNvSpPr/>
          <p:nvPr/>
        </p:nvSpPr>
        <p:spPr bwMode="auto">
          <a:xfrm>
            <a:off x="5951984" y="3763835"/>
            <a:ext cx="2592288" cy="54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9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9" grpId="0" animBg="1"/>
      <p:bldP spid="20" grpId="0" animBg="1"/>
      <p:bldP spid="22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2930B-B138-CC8B-5E05-848A2D58A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5D099-D63E-E4E2-4235-D952D0F90657}"/>
              </a:ext>
            </a:extLst>
          </p:cNvPr>
          <p:cNvSpPr/>
          <p:nvPr/>
        </p:nvSpPr>
        <p:spPr bwMode="auto">
          <a:xfrm>
            <a:off x="9920000" y="2057401"/>
            <a:ext cx="371428" cy="39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3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83E1D-C1E5-BD94-A809-8F62BA75F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D4FB1-8C41-51A4-E0C8-C8219ECDE259}"/>
              </a:ext>
            </a:extLst>
          </p:cNvPr>
          <p:cNvSpPr/>
          <p:nvPr/>
        </p:nvSpPr>
        <p:spPr bwMode="auto">
          <a:xfrm>
            <a:off x="9910476" y="1142774"/>
            <a:ext cx="371427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680CF-CFC1-13E5-914A-AFBBBC9B2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589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617A7-3A03-E631-E7CF-6F84505338D3}"/>
              </a:ext>
            </a:extLst>
          </p:cNvPr>
          <p:cNvSpPr/>
          <p:nvPr/>
        </p:nvSpPr>
        <p:spPr bwMode="auto">
          <a:xfrm>
            <a:off x="8862791" y="2750274"/>
            <a:ext cx="320316" cy="35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3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42036-5CB7-459E-5718-8A2676468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3F8CD-B672-B276-85CA-75CA83937F2D}"/>
              </a:ext>
            </a:extLst>
          </p:cNvPr>
          <p:cNvSpPr/>
          <p:nvPr/>
        </p:nvSpPr>
        <p:spPr bwMode="auto">
          <a:xfrm>
            <a:off x="9910476" y="2659477"/>
            <a:ext cx="371427" cy="39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1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5DA6C-66FC-E315-A0C0-EE8779451D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2D6B0-0642-5D6F-1BEC-CFB8C87E7F20}"/>
              </a:ext>
            </a:extLst>
          </p:cNvPr>
          <p:cNvSpPr/>
          <p:nvPr/>
        </p:nvSpPr>
        <p:spPr bwMode="auto">
          <a:xfrm>
            <a:off x="9881904" y="2075749"/>
            <a:ext cx="419047" cy="39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3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CD2E3-8EBF-0E53-CCA3-3E5629977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7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60D05-4370-D6B0-4D97-EFEEC9363E7A}"/>
              </a:ext>
            </a:extLst>
          </p:cNvPr>
          <p:cNvSpPr/>
          <p:nvPr/>
        </p:nvSpPr>
        <p:spPr bwMode="auto">
          <a:xfrm>
            <a:off x="7215238" y="4809382"/>
            <a:ext cx="2142857" cy="5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5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0554A-CE01-FA5C-23A2-C5D725FFD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8B6BB-E10A-4635-D1A9-AD8FAB91BEE4}"/>
              </a:ext>
            </a:extLst>
          </p:cNvPr>
          <p:cNvSpPr/>
          <p:nvPr/>
        </p:nvSpPr>
        <p:spPr bwMode="auto">
          <a:xfrm>
            <a:off x="8739047" y="2961433"/>
            <a:ext cx="828571" cy="39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0AADE0-7F55-119B-D0DE-F6D1B194BF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4727848" y="3535281"/>
            <a:ext cx="3117857" cy="323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186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40</cp:revision>
  <dcterms:created xsi:type="dcterms:W3CDTF">2015-09-16T06:52:26Z</dcterms:created>
  <dcterms:modified xsi:type="dcterms:W3CDTF">2024-08-12T13:52:22Z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