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82" r:id="rId5"/>
    <p:sldId id="366" r:id="rId6"/>
    <p:sldId id="374" r:id="rId7"/>
    <p:sldId id="368" r:id="rId8"/>
    <p:sldId id="375" r:id="rId9"/>
    <p:sldId id="376" r:id="rId10"/>
    <p:sldId id="369" r:id="rId11"/>
    <p:sldId id="371" r:id="rId12"/>
    <p:sldId id="378" r:id="rId13"/>
    <p:sldId id="372" r:id="rId14"/>
    <p:sldId id="380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976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39.png"/><Relationship Id="rId2" Type="http://schemas.openxmlformats.org/officeDocument/2006/relationships/image" Target="../media/image35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91" name="yt_shape_15291"/>
          <p:cNvSpPr txBox="1"/>
          <p:nvPr/>
        </p:nvSpPr>
        <p:spPr>
          <a:xfrm>
            <a:off x="540000" y="900000"/>
            <a:ext cx="264495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方程思想</a:t>
            </a:r>
          </a:p>
        </p:txBody>
      </p:sp>
      <p:sp>
        <p:nvSpPr>
          <p:cNvPr id="15292" name="yt_shape_15292"/>
          <p:cNvSpPr txBox="1"/>
          <p:nvPr/>
        </p:nvSpPr>
        <p:spPr>
          <a:xfrm>
            <a:off x="540119" y="134877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答题模板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ea57"/>
              </a:rPr>
              <a:t>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293" name="yt_image_1529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1693" y="2314577"/>
            <a:ext cx="1508612" cy="97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95" name="yt_shape_15295"/>
          <p:cNvSpPr txBox="1"/>
          <p:nvPr/>
        </p:nvSpPr>
        <p:spPr>
          <a:xfrm>
            <a:off x="540000" y="3212976"/>
            <a:ext cx="32877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5296" name="yt_shape_15296"/>
          <p:cNvSpPr txBox="1"/>
          <p:nvPr/>
        </p:nvSpPr>
        <p:spPr>
          <a:xfrm>
            <a:off x="540000" y="3692279"/>
            <a:ext cx="30986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297" name="yt_shape_15297"/>
          <p:cNvSpPr txBox="1"/>
          <p:nvPr/>
        </p:nvSpPr>
        <p:spPr>
          <a:xfrm>
            <a:off x="540000" y="4171582"/>
            <a:ext cx="36804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</p:txBody>
      </p:sp>
      <p:sp>
        <p:nvSpPr>
          <p:cNvPr id="15298" name="yt_shape_15298"/>
          <p:cNvSpPr txBox="1"/>
          <p:nvPr/>
        </p:nvSpPr>
        <p:spPr>
          <a:xfrm>
            <a:off x="540000" y="4650885"/>
            <a:ext cx="35426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</p:txBody>
      </p:sp>
      <p:sp>
        <p:nvSpPr>
          <p:cNvPr id="15299" name="yt_shape_15299"/>
          <p:cNvSpPr txBox="1"/>
          <p:nvPr/>
        </p:nvSpPr>
        <p:spPr>
          <a:xfrm>
            <a:off x="540000" y="5130188"/>
            <a:ext cx="59295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</p:txBody>
      </p:sp>
      <p:sp>
        <p:nvSpPr>
          <p:cNvPr id="15300" name="yt_shape_15300"/>
          <p:cNvSpPr txBox="1"/>
          <p:nvPr/>
        </p:nvSpPr>
        <p:spPr>
          <a:xfrm>
            <a:off x="540000" y="5609491"/>
            <a:ext cx="532838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730241">
            <a:extLst>
              <a:ext uri="{FF2B5EF4-FFF2-40B4-BE49-F238E27FC236}">
                <a16:creationId xmlns:a16="http://schemas.microsoft.com/office/drawing/2014/main" id="{F71B5405-1F86-441B-D5A6-6F9AD4E7D0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AB1B34-1C62-0FD5-815A-4786ED2098CD}"/>
              </a:ext>
            </a:extLst>
          </p:cNvPr>
          <p:cNvSpPr txBox="1"/>
          <p:nvPr/>
        </p:nvSpPr>
        <p:spPr>
          <a:xfrm>
            <a:off x="2374039" y="3645474"/>
            <a:ext cx="1172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B1A63F-5661-DF35-B3C1-E7CC3DEAF3B9}"/>
              </a:ext>
            </a:extLst>
          </p:cNvPr>
          <p:cNvSpPr txBox="1"/>
          <p:nvPr/>
        </p:nvSpPr>
        <p:spPr>
          <a:xfrm>
            <a:off x="2475639" y="4124776"/>
            <a:ext cx="14945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9BAE7B-A497-53CB-3FCE-9928A66ECA33}"/>
              </a:ext>
            </a:extLst>
          </p:cNvPr>
          <p:cNvSpPr txBox="1"/>
          <p:nvPr/>
        </p:nvSpPr>
        <p:spPr>
          <a:xfrm>
            <a:off x="2661377" y="4604079"/>
            <a:ext cx="1172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A9628DA-9EF5-665C-756E-FDABB46E5EBC}"/>
              </a:ext>
            </a:extLst>
          </p:cNvPr>
          <p:cNvSpPr txBox="1"/>
          <p:nvPr/>
        </p:nvSpPr>
        <p:spPr>
          <a:xfrm>
            <a:off x="2051777" y="5083382"/>
            <a:ext cx="867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B26C16C-509F-BDDD-EDF1-4DA66B045DDF}"/>
              </a:ext>
            </a:extLst>
          </p:cNvPr>
          <p:cNvSpPr txBox="1"/>
          <p:nvPr/>
        </p:nvSpPr>
        <p:spPr>
          <a:xfrm>
            <a:off x="4036152" y="508338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F2AE7AC-F48F-CAD7-D737-367DFD7080E1}"/>
              </a:ext>
            </a:extLst>
          </p:cNvPr>
          <p:cNvSpPr txBox="1"/>
          <p:nvPr/>
        </p:nvSpPr>
        <p:spPr>
          <a:xfrm>
            <a:off x="5255352" y="50833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4B6096E-2AC1-21AD-8572-FF10AF086477}"/>
              </a:ext>
            </a:extLst>
          </p:cNvPr>
          <p:cNvSpPr txBox="1"/>
          <p:nvPr/>
        </p:nvSpPr>
        <p:spPr>
          <a:xfrm>
            <a:off x="1899377" y="5562685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8CC7C7A-879C-E6DC-20EB-8705CCE34C58}"/>
              </a:ext>
            </a:extLst>
          </p:cNvPr>
          <p:cNvSpPr txBox="1"/>
          <p:nvPr/>
        </p:nvSpPr>
        <p:spPr>
          <a:xfrm>
            <a:off x="3136039" y="603817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43FE1DB-5E3B-1FEE-48E8-8F0E0F9F129E}"/>
              </a:ext>
            </a:extLst>
          </p:cNvPr>
          <p:cNvSpPr txBox="1"/>
          <p:nvPr/>
        </p:nvSpPr>
        <p:spPr>
          <a:xfrm>
            <a:off x="4660039" y="603817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58" name="yt_shape_15358"/>
          <p:cNvSpPr txBox="1"/>
          <p:nvPr/>
        </p:nvSpPr>
        <p:spPr>
          <a:xfrm>
            <a:off x="540000" y="900000"/>
            <a:ext cx="1023677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是平角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5361" name="yt_image_15361" title="H_93.6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8248" y="2758578"/>
            <a:ext cx="2298042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1BC27BB-894D-240E-3E5C-361B0B7BC3AA}"/>
              </a:ext>
            </a:extLst>
          </p:cNvPr>
          <p:cNvSpPr txBox="1"/>
          <p:nvPr/>
        </p:nvSpPr>
        <p:spPr>
          <a:xfrm>
            <a:off x="7984264" y="132868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5363">
            <a:extLst>
              <a:ext uri="{FF2B5EF4-FFF2-40B4-BE49-F238E27FC236}">
                <a16:creationId xmlns:a16="http://schemas.microsoft.com/office/drawing/2014/main" id="{E6855D7B-7B3F-6648-23EB-5E97CFBCCAA2}"/>
              </a:ext>
            </a:extLst>
          </p:cNvPr>
          <p:cNvSpPr txBox="1"/>
          <p:nvPr/>
        </p:nvSpPr>
        <p:spPr>
          <a:xfrm>
            <a:off x="540000" y="1844824"/>
            <a:ext cx="6849632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是平角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分别是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的平分线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BD7C92B-80CC-C327-1A1F-4C1D984AFF6B}"/>
              </a:ext>
            </a:extLst>
          </p:cNvPr>
          <p:cNvSpPr txBox="1"/>
          <p:nvPr/>
        </p:nvSpPr>
        <p:spPr>
          <a:xfrm>
            <a:off x="449989" y="2204864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是平角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6C045A0-BEAD-6EA3-39D4-ADC654ADF3A7}"/>
              </a:ext>
            </a:extLst>
          </p:cNvPr>
          <p:cNvSpPr txBox="1"/>
          <p:nvPr/>
        </p:nvSpPr>
        <p:spPr>
          <a:xfrm>
            <a:off x="449989" y="2643876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BB936DE-47C1-82BE-3C90-B282FA6C4151}"/>
              </a:ext>
            </a:extLst>
          </p:cNvPr>
          <p:cNvSpPr txBox="1"/>
          <p:nvPr/>
        </p:nvSpPr>
        <p:spPr>
          <a:xfrm>
            <a:off x="449989" y="3068960"/>
            <a:ext cx="696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分别是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290EF87-0AA5-4A0E-743C-7299870C0D13}"/>
              </a:ext>
            </a:extLst>
          </p:cNvPr>
          <p:cNvSpPr txBox="1"/>
          <p:nvPr/>
        </p:nvSpPr>
        <p:spPr>
          <a:xfrm>
            <a:off x="449989" y="3501008"/>
            <a:ext cx="6344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99152F4-8803-C2D8-A257-FDF4E9B1005F}"/>
              </a:ext>
            </a:extLst>
          </p:cNvPr>
          <p:cNvSpPr txBox="1"/>
          <p:nvPr/>
        </p:nvSpPr>
        <p:spPr>
          <a:xfrm>
            <a:off x="449989" y="3933056"/>
            <a:ext cx="615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9D9543E-A1D5-29B9-9E52-7807832156DB}"/>
              </a:ext>
            </a:extLst>
          </p:cNvPr>
          <p:cNvSpPr txBox="1"/>
          <p:nvPr/>
        </p:nvSpPr>
        <p:spPr>
          <a:xfrm>
            <a:off x="449989" y="4365104"/>
            <a:ext cx="468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FDF1A56-EB59-6F67-7415-819D6AD9D664}"/>
              </a:ext>
            </a:extLst>
          </p:cNvPr>
          <p:cNvSpPr txBox="1"/>
          <p:nvPr/>
        </p:nvSpPr>
        <p:spPr>
          <a:xfrm>
            <a:off x="449989" y="4797152"/>
            <a:ext cx="4458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CE1DF77-982A-10FE-8D37-1A7114A05D3F}"/>
              </a:ext>
            </a:extLst>
          </p:cNvPr>
          <p:cNvSpPr txBox="1"/>
          <p:nvPr/>
        </p:nvSpPr>
        <p:spPr>
          <a:xfrm>
            <a:off x="449989" y="5229200"/>
            <a:ext cx="2781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12D7EC6-4BBB-B979-A938-CA3BFCE18C40}"/>
              </a:ext>
            </a:extLst>
          </p:cNvPr>
          <p:cNvSpPr txBox="1"/>
          <p:nvPr/>
        </p:nvSpPr>
        <p:spPr>
          <a:xfrm>
            <a:off x="449989" y="5668212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BABC695-22F8-DB3A-9A88-75D001E8D1EE}"/>
              </a:ext>
            </a:extLst>
          </p:cNvPr>
          <p:cNvSpPr txBox="1"/>
          <p:nvPr/>
        </p:nvSpPr>
        <p:spPr>
          <a:xfrm>
            <a:off x="449989" y="609329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67" name="yt_shape_15367"/>
              <p:cNvSpPr txBox="1"/>
              <p:nvPr/>
            </p:nvSpPr>
            <p:spPr>
              <a:xfrm>
                <a:off x="540000" y="900000"/>
                <a:ext cx="6594754" cy="36331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67" name="yt_shape_15367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94754" cy="3633174"/>
              </a:xfrm>
              <a:prstGeom prst="rect">
                <a:avLst/>
              </a:prstGeom>
              <a:blipFill>
                <a:blip r:embed="rId2"/>
                <a:stretch>
                  <a:fillRect l="-2868" t="-1510" r="-1850" b="-1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370" name="yt_image_15370" title="H_93.6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2264" y="1940075"/>
            <a:ext cx="2298042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5BCEB8-3627-E676-AE01-25B40794C1B4}"/>
              </a:ext>
            </a:extLst>
          </p:cNvPr>
          <p:cNvSpPr txBox="1"/>
          <p:nvPr/>
        </p:nvSpPr>
        <p:spPr>
          <a:xfrm>
            <a:off x="449989" y="1328682"/>
            <a:ext cx="6711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5498A2D-640F-8D95-B0EE-402A08A0644A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46234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5}">
                <a:extLst>
                  <a:ext uri="{FF2B5EF4-FFF2-40B4-BE49-F238E27FC236}">
                    <a16:creationId xmlns:a16="http://schemas.microsoft.com/office/drawing/2014/main" id="{55498A2D-640F-8D95-B0EE-402A08A064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4623498" cy="765061"/>
              </a:xfrm>
              <a:prstGeom prst="rect">
                <a:avLst/>
              </a:prstGeom>
              <a:blipFill>
                <a:blip r:embed="rId4"/>
                <a:stretch>
                  <a:fillRect l="-2111" r="-211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272C970-95F7-3DB5-F2C4-62AEE0870F19}"/>
                  </a:ext>
                </a:extLst>
              </p:cNvPr>
              <p:cNvSpPr txBox="1"/>
              <p:nvPr/>
            </p:nvSpPr>
            <p:spPr>
              <a:xfrm>
                <a:off x="449989" y="2475619"/>
                <a:ext cx="47790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5}">
                <a:extLst>
                  <a:ext uri="{FF2B5EF4-FFF2-40B4-BE49-F238E27FC236}">
                    <a16:creationId xmlns:a16="http://schemas.microsoft.com/office/drawing/2014/main" id="{D272C970-95F7-3DB5-F2C4-62AEE0870F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5619"/>
                <a:ext cx="4779073" cy="765061"/>
              </a:xfrm>
              <a:prstGeom prst="rect">
                <a:avLst/>
              </a:prstGeom>
              <a:blipFill>
                <a:blip r:embed="rId5"/>
                <a:stretch>
                  <a:fillRect l="-2041" r="-191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C970B7E-CF00-2DE8-EFB0-090717078DB0}"/>
                  </a:ext>
                </a:extLst>
              </p:cNvPr>
              <p:cNvSpPr txBox="1"/>
              <p:nvPr/>
            </p:nvSpPr>
            <p:spPr>
              <a:xfrm>
                <a:off x="449989" y="3147068"/>
                <a:ext cx="26676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5}">
                <a:extLst>
                  <a:ext uri="{FF2B5EF4-FFF2-40B4-BE49-F238E27FC236}">
                    <a16:creationId xmlns:a16="http://schemas.microsoft.com/office/drawing/2014/main" id="{BC970B7E-CF00-2DE8-EFB0-090717078D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47068"/>
                <a:ext cx="2667699" cy="765061"/>
              </a:xfrm>
              <a:prstGeom prst="rect">
                <a:avLst/>
              </a:prstGeom>
              <a:blipFill>
                <a:blip r:embed="rId6"/>
                <a:stretch>
                  <a:fillRect l="-3661" r="-366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D9AD8C4-E932-060F-0F87-0AB07546B871}"/>
                  </a:ext>
                </a:extLst>
              </p:cNvPr>
              <p:cNvSpPr txBox="1"/>
              <p:nvPr/>
            </p:nvSpPr>
            <p:spPr>
              <a:xfrm>
                <a:off x="449989" y="3818517"/>
                <a:ext cx="19358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5}">
                <a:extLst>
                  <a:ext uri="{FF2B5EF4-FFF2-40B4-BE49-F238E27FC236}">
                    <a16:creationId xmlns:a16="http://schemas.microsoft.com/office/drawing/2014/main" id="{4D9AD8C4-E932-060F-0F87-0AB07546B8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18517"/>
                <a:ext cx="1935861" cy="726326"/>
              </a:xfrm>
              <a:prstGeom prst="rect">
                <a:avLst/>
              </a:prstGeom>
              <a:blipFill>
                <a:blip r:embed="rId7"/>
                <a:stretch>
                  <a:fillRect l="-5047" r="-5047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2" name="yt_shape_15372"/>
          <p:cNvSpPr txBox="1"/>
          <p:nvPr/>
        </p:nvSpPr>
        <p:spPr>
          <a:xfrm>
            <a:off x="540000" y="900000"/>
            <a:ext cx="418383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从特殊到一般的思想</a:t>
            </a:r>
          </a:p>
        </p:txBody>
      </p:sp>
      <p:sp>
        <p:nvSpPr>
          <p:cNvPr id="15373" name="yt_shape_15373"/>
          <p:cNvSpPr txBox="1"/>
          <p:nvPr/>
        </p:nvSpPr>
        <p:spPr>
          <a:xfrm>
            <a:off x="540000" y="1399565"/>
            <a:ext cx="89110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5374" name="yt_shape_15374"/>
          <p:cNvSpPr txBox="1"/>
          <p:nvPr/>
        </p:nvSpPr>
        <p:spPr>
          <a:xfrm>
            <a:off x="540000" y="1844824"/>
            <a:ext cx="75966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5375" name="yt_image_1537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2492896"/>
            <a:ext cx="1790789" cy="1498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49730506">
            <a:extLst>
              <a:ext uri="{FF2B5EF4-FFF2-40B4-BE49-F238E27FC236}">
                <a16:creationId xmlns:a16="http://schemas.microsoft.com/office/drawing/2014/main" id="{3F742C2C-5DE2-D68D-C20F-3555C24EE1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3561F0C-7DAF-2E34-16A4-7978A8F5E13D}"/>
              </a:ext>
            </a:extLst>
          </p:cNvPr>
          <p:cNvSpPr txBox="1"/>
          <p:nvPr/>
        </p:nvSpPr>
        <p:spPr>
          <a:xfrm>
            <a:off x="6753951" y="1772816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378" name="yt_shape_15378"/>
              <p:cNvSpPr txBox="1"/>
              <p:nvPr/>
            </p:nvSpPr>
            <p:spPr>
              <a:xfrm>
                <a:off x="540000" y="2276872"/>
                <a:ext cx="9459321" cy="44644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又因为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378" name="yt_shape_153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76872"/>
                <a:ext cx="9459321" cy="4464496"/>
              </a:xfrm>
              <a:prstGeom prst="rect">
                <a:avLst/>
              </a:prstGeom>
              <a:blipFill>
                <a:blip r:embed="rId4"/>
                <a:stretch>
                  <a:fillRect l="-1999" t="-1230" r="-1032" b="-10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3B5459C-75B2-3406-63B8-7ADB1594B2AE}"/>
              </a:ext>
            </a:extLst>
          </p:cNvPr>
          <p:cNvSpPr txBox="1"/>
          <p:nvPr/>
        </p:nvSpPr>
        <p:spPr>
          <a:xfrm>
            <a:off x="449989" y="2708920"/>
            <a:ext cx="3940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B1A51B-7664-1B99-FF72-449A4698631E}"/>
              </a:ext>
            </a:extLst>
          </p:cNvPr>
          <p:cNvSpPr txBox="1"/>
          <p:nvPr/>
        </p:nvSpPr>
        <p:spPr>
          <a:xfrm>
            <a:off x="449989" y="3140968"/>
            <a:ext cx="3483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3E0971E-A81B-E75D-D1B8-41C75ACAEF91}"/>
              </a:ext>
            </a:extLst>
          </p:cNvPr>
          <p:cNvSpPr txBox="1"/>
          <p:nvPr/>
        </p:nvSpPr>
        <p:spPr>
          <a:xfrm>
            <a:off x="449989" y="3573016"/>
            <a:ext cx="321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1910124-D15F-A565-9BE0-CC68198BA7C4}"/>
                  </a:ext>
                </a:extLst>
              </p:cNvPr>
              <p:cNvSpPr txBox="1"/>
              <p:nvPr/>
            </p:nvSpPr>
            <p:spPr>
              <a:xfrm>
                <a:off x="449989" y="3933056"/>
                <a:ext cx="50933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1910124-D15F-A565-9BE0-CC68198BA7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33056"/>
                <a:ext cx="5093398" cy="765061"/>
              </a:xfrm>
              <a:prstGeom prst="rect">
                <a:avLst/>
              </a:prstGeom>
              <a:blipFill>
                <a:blip r:embed="rId5"/>
                <a:stretch>
                  <a:fillRect l="-1916" r="-179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A5BB1CB-13B5-722F-76FF-E89026D8EE8F}"/>
              </a:ext>
            </a:extLst>
          </p:cNvPr>
          <p:cNvSpPr txBox="1"/>
          <p:nvPr/>
        </p:nvSpPr>
        <p:spPr>
          <a:xfrm>
            <a:off x="449989" y="4581128"/>
            <a:ext cx="3358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6C1E6E2-DBD3-2D1B-482E-F9D04148E604}"/>
              </a:ext>
            </a:extLst>
          </p:cNvPr>
          <p:cNvSpPr txBox="1"/>
          <p:nvPr/>
        </p:nvSpPr>
        <p:spPr>
          <a:xfrm>
            <a:off x="449989" y="4941168"/>
            <a:ext cx="4480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62E6718-167D-1F3D-A17D-B6774B1FC069}"/>
                  </a:ext>
                </a:extLst>
              </p:cNvPr>
              <p:cNvSpPr txBox="1"/>
              <p:nvPr/>
            </p:nvSpPr>
            <p:spPr>
              <a:xfrm>
                <a:off x="449989" y="5301208"/>
                <a:ext cx="33074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62E6718-167D-1F3D-A17D-B6774B1FC0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01208"/>
                <a:ext cx="3307461" cy="765061"/>
              </a:xfrm>
              <a:prstGeom prst="rect">
                <a:avLst/>
              </a:prstGeom>
              <a:blipFill>
                <a:blip r:embed="rId6"/>
                <a:stretch>
                  <a:fillRect l="-2952" r="-295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522F339-3B37-2386-B5CE-D5E5F464C564}"/>
                  </a:ext>
                </a:extLst>
              </p:cNvPr>
              <p:cNvSpPr txBox="1"/>
              <p:nvPr/>
            </p:nvSpPr>
            <p:spPr>
              <a:xfrm>
                <a:off x="449989" y="5877272"/>
                <a:ext cx="102146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522F339-3B37-2386-B5CE-D5E5F464C5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77272"/>
                <a:ext cx="1021462" cy="726326"/>
              </a:xfrm>
              <a:prstGeom prst="rect">
                <a:avLst/>
              </a:prstGeom>
              <a:blipFill>
                <a:blip r:embed="rId7"/>
                <a:stretch>
                  <a:fillRect l="-9581" r="-958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1" name="yt_shape_15381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顺时针旋转至图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其他条件不变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fb0e"/>
              </a:rPr>
              <a:t>那么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中所求出的结论是否仍然成立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382" name="yt_image_15382" title="H_177.9581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10925" y="2204864"/>
            <a:ext cx="2260069" cy="2260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5375">
            <a:extLst>
              <a:ext uri="{FF2B5EF4-FFF2-40B4-BE49-F238E27FC236}">
                <a16:creationId xmlns:a16="http://schemas.microsoft.com/office/drawing/2014/main" id="{45E99688-EFA4-E975-FE27-D4F415F84972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20136" y="2420888"/>
            <a:ext cx="1790789" cy="1498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384" name="yt_shape_15384"/>
              <p:cNvSpPr txBox="1"/>
              <p:nvPr/>
            </p:nvSpPr>
            <p:spPr>
              <a:xfrm>
                <a:off x="540000" y="1793666"/>
                <a:ext cx="4961295" cy="48756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结论仍然成立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384" name="yt_shape_153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93666"/>
                <a:ext cx="4961295" cy="4875694"/>
              </a:xfrm>
              <a:prstGeom prst="rect">
                <a:avLst/>
              </a:prstGeom>
              <a:blipFill>
                <a:blip r:embed="rId4"/>
                <a:stretch>
                  <a:fillRect l="-3813" t="-1000" r="-2706" b="-1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47CFC98-B575-52AC-72D6-9DA7BDAF5338}"/>
              </a:ext>
            </a:extLst>
          </p:cNvPr>
          <p:cNvSpPr txBox="1"/>
          <p:nvPr/>
        </p:nvSpPr>
        <p:spPr>
          <a:xfrm>
            <a:off x="449989" y="1746860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结论仍然成立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BA2854-0C04-2982-1A70-E4BAA29B22D9}"/>
              </a:ext>
            </a:extLst>
          </p:cNvPr>
          <p:cNvSpPr txBox="1"/>
          <p:nvPr/>
        </p:nvSpPr>
        <p:spPr>
          <a:xfrm>
            <a:off x="449989" y="2222348"/>
            <a:ext cx="2569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26756D-174C-6D28-1242-D3ECD94B7B44}"/>
              </a:ext>
            </a:extLst>
          </p:cNvPr>
          <p:cNvSpPr txBox="1"/>
          <p:nvPr/>
        </p:nvSpPr>
        <p:spPr>
          <a:xfrm>
            <a:off x="449989" y="2697836"/>
            <a:ext cx="3483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946916-BF62-CE63-8405-CD4F76F4544D}"/>
              </a:ext>
            </a:extLst>
          </p:cNvPr>
          <p:cNvSpPr txBox="1"/>
          <p:nvPr/>
        </p:nvSpPr>
        <p:spPr>
          <a:xfrm>
            <a:off x="449989" y="3173324"/>
            <a:ext cx="321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1B4D715-243C-8BF6-1B5F-9BFA2D6AC1B1}"/>
                  </a:ext>
                </a:extLst>
              </p:cNvPr>
              <p:cNvSpPr txBox="1"/>
              <p:nvPr/>
            </p:nvSpPr>
            <p:spPr>
              <a:xfrm>
                <a:off x="449989" y="3648812"/>
                <a:ext cx="50933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1B4D715-243C-8BF6-1B5F-9BFA2D6AC1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48812"/>
                <a:ext cx="5093398" cy="765061"/>
              </a:xfrm>
              <a:prstGeom prst="rect">
                <a:avLst/>
              </a:prstGeom>
              <a:blipFill>
                <a:blip r:embed="rId5"/>
                <a:stretch>
                  <a:fillRect l="-1916" r="-179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9BF7F43F-677D-E230-DA0C-9870CD123DEF}"/>
              </a:ext>
            </a:extLst>
          </p:cNvPr>
          <p:cNvSpPr txBox="1"/>
          <p:nvPr/>
        </p:nvSpPr>
        <p:spPr>
          <a:xfrm>
            <a:off x="449989" y="4320261"/>
            <a:ext cx="3358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9EAFD38-273F-EF66-8B1E-A78244DDF051}"/>
              </a:ext>
            </a:extLst>
          </p:cNvPr>
          <p:cNvSpPr txBox="1"/>
          <p:nvPr/>
        </p:nvSpPr>
        <p:spPr>
          <a:xfrm>
            <a:off x="449989" y="4795749"/>
            <a:ext cx="4480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69B8FDF-F902-5A37-C9C5-B2C1F3C6679C}"/>
                  </a:ext>
                </a:extLst>
              </p:cNvPr>
              <p:cNvSpPr txBox="1"/>
              <p:nvPr/>
            </p:nvSpPr>
            <p:spPr>
              <a:xfrm>
                <a:off x="449989" y="5271237"/>
                <a:ext cx="33074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69B8FDF-F902-5A37-C9C5-B2C1F3C667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71237"/>
                <a:ext cx="3307461" cy="765061"/>
              </a:xfrm>
              <a:prstGeom prst="rect">
                <a:avLst/>
              </a:prstGeom>
              <a:blipFill>
                <a:blip r:embed="rId6"/>
                <a:stretch>
                  <a:fillRect l="-2952" r="-295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E59D2EE-9658-1599-2BCD-B8785976432F}"/>
                  </a:ext>
                </a:extLst>
              </p:cNvPr>
              <p:cNvSpPr txBox="1"/>
              <p:nvPr/>
            </p:nvSpPr>
            <p:spPr>
              <a:xfrm>
                <a:off x="449989" y="5942686"/>
                <a:ext cx="102146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E59D2EE-9658-1599-2BCD-B878597643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42686"/>
                <a:ext cx="1021462" cy="726326"/>
              </a:xfrm>
              <a:prstGeom prst="rect">
                <a:avLst/>
              </a:prstGeom>
              <a:blipFill>
                <a:blip r:embed="rId7"/>
                <a:stretch>
                  <a:fillRect l="-9581" r="-958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301" name="yt_shape_15301"/>
              <p:cNvSpPr txBox="1"/>
              <p:nvPr/>
            </p:nvSpPr>
            <p:spPr>
              <a:xfrm>
                <a:off x="540000" y="900000"/>
                <a:ext cx="8004272" cy="3987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15301" name="yt_shape_153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004272" cy="3987310"/>
              </a:xfrm>
              <a:prstGeom prst="rect">
                <a:avLst/>
              </a:prstGeom>
              <a:blipFill>
                <a:blip r:embed="rId2"/>
                <a:stretch>
                  <a:fillRect l="-2361" t="-1376" r="-31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307" name="yt_image_15307" title="H_110.9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328" y="2201946"/>
            <a:ext cx="2074451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C6037FA-4BFE-73C2-4078-00919EAB266E}"/>
              </a:ext>
            </a:extLst>
          </p:cNvPr>
          <p:cNvSpPr txBox="1"/>
          <p:nvPr/>
        </p:nvSpPr>
        <p:spPr>
          <a:xfrm>
            <a:off x="449989" y="1988840"/>
            <a:ext cx="6850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7FAF57D-DA04-6F98-F65D-B349467BA9DC}"/>
                  </a:ext>
                </a:extLst>
              </p:cNvPr>
              <p:cNvSpPr txBox="1"/>
              <p:nvPr/>
            </p:nvSpPr>
            <p:spPr>
              <a:xfrm>
                <a:off x="449989" y="2464328"/>
                <a:ext cx="44393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7FAF57D-DA04-6F98-F65D-B349467BA9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64328"/>
                <a:ext cx="4439348" cy="765061"/>
              </a:xfrm>
              <a:prstGeom prst="rect">
                <a:avLst/>
              </a:prstGeom>
              <a:blipFill>
                <a:blip r:embed="rId4"/>
                <a:stretch>
                  <a:fillRect l="-2198" r="-219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07EE4CC-B0F7-5FF3-CD4C-1A2C341553C0}"/>
              </a:ext>
            </a:extLst>
          </p:cNvPr>
          <p:cNvSpPr txBox="1"/>
          <p:nvPr/>
        </p:nvSpPr>
        <p:spPr>
          <a:xfrm>
            <a:off x="449989" y="3135777"/>
            <a:ext cx="3035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62838D-74D7-2233-5A95-B92526D90A14}"/>
              </a:ext>
            </a:extLst>
          </p:cNvPr>
          <p:cNvSpPr txBox="1"/>
          <p:nvPr/>
        </p:nvSpPr>
        <p:spPr>
          <a:xfrm>
            <a:off x="449989" y="3611265"/>
            <a:ext cx="7341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09" name="yt_shape_15309"/>
              <p:cNvSpPr txBox="1"/>
              <p:nvPr/>
            </p:nvSpPr>
            <p:spPr>
              <a:xfrm>
                <a:off x="540000" y="900000"/>
                <a:ext cx="8335615" cy="62035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09" name="yt_shape_15309" descr="{&quot;rangeId&quot;:28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335615" cy="6203558"/>
              </a:xfrm>
              <a:prstGeom prst="rect">
                <a:avLst/>
              </a:prstGeom>
              <a:blipFill>
                <a:blip r:embed="rId2"/>
                <a:stretch>
                  <a:fillRect l="-2268" t="-885" r="-1317" b="-21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312" name="yt_image_15312" title="H_110.9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77548" y="1531667"/>
            <a:ext cx="2074451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A16226-BB2C-85F6-0995-2AE01C7D6684}"/>
              </a:ext>
            </a:extLst>
          </p:cNvPr>
          <p:cNvSpPr txBox="1"/>
          <p:nvPr/>
        </p:nvSpPr>
        <p:spPr>
          <a:xfrm>
            <a:off x="449989" y="1268760"/>
            <a:ext cx="4028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D72485-ED9F-35B4-AA59-7C9C7CCE91F2}"/>
              </a:ext>
            </a:extLst>
          </p:cNvPr>
          <p:cNvSpPr txBox="1"/>
          <p:nvPr/>
        </p:nvSpPr>
        <p:spPr>
          <a:xfrm>
            <a:off x="449989" y="1700808"/>
            <a:ext cx="323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30FA7CA-2DBA-C3F5-EBC7-9E614B9DC949}"/>
                  </a:ext>
                </a:extLst>
              </p:cNvPr>
              <p:cNvSpPr txBox="1"/>
              <p:nvPr/>
            </p:nvSpPr>
            <p:spPr>
              <a:xfrm>
                <a:off x="449989" y="2132856"/>
                <a:ext cx="58379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30FA7CA-2DBA-C3F5-EBC7-9E614B9DC9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32856"/>
                <a:ext cx="5837936" cy="765061"/>
              </a:xfrm>
              <a:prstGeom prst="rect">
                <a:avLst/>
              </a:prstGeom>
              <a:blipFill>
                <a:blip r:embed="rId4"/>
                <a:stretch>
                  <a:fillRect l="-1672" r="-167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65DFCDE-9E78-7A83-C108-CE9DCB3386AE}"/>
                  </a:ext>
                </a:extLst>
              </p:cNvPr>
              <p:cNvSpPr txBox="1"/>
              <p:nvPr/>
            </p:nvSpPr>
            <p:spPr>
              <a:xfrm>
                <a:off x="449989" y="2636912"/>
                <a:ext cx="6253861" cy="8741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65DFCDE-9E78-7A83-C108-CE9DCB3386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36912"/>
                <a:ext cx="6253861" cy="874154"/>
              </a:xfrm>
              <a:prstGeom prst="rect">
                <a:avLst/>
              </a:prstGeom>
              <a:blipFill>
                <a:blip r:embed="rId5"/>
                <a:stretch>
                  <a:fillRect l="-1559" r="-1559" b="-41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2A32F79-5B76-1EEA-E915-8BDF8297AA93}"/>
              </a:ext>
            </a:extLst>
          </p:cNvPr>
          <p:cNvSpPr txBox="1"/>
          <p:nvPr/>
        </p:nvSpPr>
        <p:spPr>
          <a:xfrm>
            <a:off x="449989" y="3356992"/>
            <a:ext cx="4680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CD50F0B-C75D-9043-0A42-073CC4FF82D5}"/>
                  </a:ext>
                </a:extLst>
              </p:cNvPr>
              <p:cNvSpPr txBox="1"/>
              <p:nvPr/>
            </p:nvSpPr>
            <p:spPr>
              <a:xfrm>
                <a:off x="449989" y="3717032"/>
                <a:ext cx="3685286" cy="8741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CD50F0B-C75D-9043-0A42-073CC4FF82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17032"/>
                <a:ext cx="3685286" cy="874154"/>
              </a:xfrm>
              <a:prstGeom prst="rect">
                <a:avLst/>
              </a:prstGeom>
              <a:blipFill>
                <a:blip r:embed="rId6"/>
                <a:stretch>
                  <a:fillRect l="-2649" r="-2649" b="-4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D424049C-B3F2-F9EA-648D-6F457050CEE1}"/>
              </a:ext>
            </a:extLst>
          </p:cNvPr>
          <p:cNvSpPr txBox="1"/>
          <p:nvPr/>
        </p:nvSpPr>
        <p:spPr>
          <a:xfrm>
            <a:off x="449989" y="4509120"/>
            <a:ext cx="321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CC1096A-7446-B4AA-9253-BA9825BA63A9}"/>
              </a:ext>
            </a:extLst>
          </p:cNvPr>
          <p:cNvSpPr txBox="1"/>
          <p:nvPr/>
        </p:nvSpPr>
        <p:spPr>
          <a:xfrm>
            <a:off x="449989" y="4941168"/>
            <a:ext cx="3477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38124E7-0254-71C8-1864-5F4AABD653EE}"/>
                  </a:ext>
                </a:extLst>
              </p:cNvPr>
              <p:cNvSpPr txBox="1"/>
              <p:nvPr/>
            </p:nvSpPr>
            <p:spPr>
              <a:xfrm>
                <a:off x="449989" y="5373216"/>
                <a:ext cx="5600636" cy="7273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180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38124E7-0254-71C8-1864-5F4AABD653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73216"/>
                <a:ext cx="5600636" cy="727342"/>
              </a:xfrm>
              <a:prstGeom prst="rect">
                <a:avLst/>
              </a:prstGeom>
              <a:blipFill>
                <a:blip r:embed="rId7"/>
                <a:stretch>
                  <a:fillRect l="-1741" r="-1741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FE4A93A6-AAF3-E8E5-4B66-76EC37FB0627}"/>
              </a:ext>
            </a:extLst>
          </p:cNvPr>
          <p:cNvSpPr txBox="1"/>
          <p:nvPr/>
        </p:nvSpPr>
        <p:spPr>
          <a:xfrm>
            <a:off x="449989" y="6021288"/>
            <a:ext cx="2883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14" name="yt_shape_15314"/>
          <p:cNvSpPr txBox="1"/>
          <p:nvPr/>
        </p:nvSpPr>
        <p:spPr>
          <a:xfrm>
            <a:off x="540000" y="90000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分类讨论思想</a:t>
            </a:r>
          </a:p>
        </p:txBody>
      </p:sp>
      <p:sp>
        <p:nvSpPr>
          <p:cNvPr id="15315" name="yt_shape_15315"/>
          <p:cNvSpPr txBox="1"/>
          <p:nvPr/>
        </p:nvSpPr>
        <p:spPr>
          <a:xfrm>
            <a:off x="540119" y="134877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位于直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的上方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c8c3"/>
              </a:rPr>
              <a:t>D</a:t>
            </a:r>
            <a:b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在射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的左侧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0bc2"/>
              </a:rPr>
              <a:t>求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5316" name="yt_shape_15316"/>
          <p:cNvSpPr txBox="1"/>
          <p:nvPr/>
        </p:nvSpPr>
        <p:spPr>
          <a:xfrm>
            <a:off x="540000" y="2788343"/>
            <a:ext cx="486671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15317" name="yt_shape_15317"/>
          <p:cNvSpPr txBox="1"/>
          <p:nvPr/>
        </p:nvSpPr>
        <p:spPr>
          <a:xfrm>
            <a:off x="540119" y="374777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分情况讨论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左侧时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357d1"/>
              </a:rPr>
              <a:t>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15319" name="yt_shape_15319"/>
          <p:cNvSpPr txBox="1"/>
          <p:nvPr/>
        </p:nvSpPr>
        <p:spPr>
          <a:xfrm>
            <a:off x="540000" y="4859577"/>
            <a:ext cx="1602426" cy="110761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150" b="0" i="0" u="none" spc="-6150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</a:rPr>
              <a:t> </a:t>
            </a:r>
            <a:r>
              <a:rPr lang="en-US" altLang="zh-CN" sz="6150" b="0" i="0" u="none" spc="10958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</a:rPr>
              <a:t> </a:t>
            </a:r>
          </a:p>
        </p:txBody>
      </p:sp>
      <p:pic>
        <p:nvPicPr>
          <p:cNvPr id="15318" name="yt_image_1531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0216" y="4400907"/>
            <a:ext cx="1585031" cy="1228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21" name="yt_shape_15321"/>
          <p:cNvSpPr txBox="1"/>
          <p:nvPr/>
        </p:nvSpPr>
        <p:spPr>
          <a:xfrm>
            <a:off x="540000" y="6138392"/>
            <a:ext cx="57098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5322" name="yt_shape_15322"/>
          <p:cNvSpPr txBox="1"/>
          <p:nvPr/>
        </p:nvSpPr>
        <p:spPr>
          <a:xfrm>
            <a:off x="540000" y="6617695"/>
            <a:ext cx="54245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pic>
        <p:nvPicPr>
          <p:cNvPr id="3" name="yt_shape_1723549730327">
            <a:extLst>
              <a:ext uri="{FF2B5EF4-FFF2-40B4-BE49-F238E27FC236}">
                <a16:creationId xmlns:a16="http://schemas.microsoft.com/office/drawing/2014/main" id="{5E39AC14-DD1C-0D1C-3157-DF5FD2D497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9077CFE-27F3-2EA9-7B91-7227594FE516}"/>
              </a:ext>
            </a:extLst>
          </p:cNvPr>
          <p:cNvSpPr txBox="1"/>
          <p:nvPr/>
        </p:nvSpPr>
        <p:spPr>
          <a:xfrm>
            <a:off x="449989" y="2741537"/>
            <a:ext cx="3780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19D686-0DAF-8204-87FC-19D17E57B792}"/>
              </a:ext>
            </a:extLst>
          </p:cNvPr>
          <p:cNvSpPr txBox="1"/>
          <p:nvPr/>
        </p:nvSpPr>
        <p:spPr>
          <a:xfrm>
            <a:off x="449989" y="3217025"/>
            <a:ext cx="4999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4B900E1-209F-4D56-8229-3106A6C0F5E0}"/>
              </a:ext>
            </a:extLst>
          </p:cNvPr>
          <p:cNvSpPr txBox="1"/>
          <p:nvPr/>
        </p:nvSpPr>
        <p:spPr>
          <a:xfrm>
            <a:off x="450108" y="3700972"/>
            <a:ext cx="11122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分情况讨论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左侧时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357d1"/>
              </a:rPr>
              <a:t>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45ECC2E-5F06-C33B-D571-B0607C6E63B7}"/>
              </a:ext>
            </a:extLst>
          </p:cNvPr>
          <p:cNvSpPr txBox="1"/>
          <p:nvPr/>
        </p:nvSpPr>
        <p:spPr>
          <a:xfrm>
            <a:off x="450108" y="4176460"/>
            <a:ext cx="2408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BC7F4AE-7C77-8683-343E-92BA3B6E5901}"/>
              </a:ext>
            </a:extLst>
          </p:cNvPr>
          <p:cNvSpPr txBox="1"/>
          <p:nvPr/>
        </p:nvSpPr>
        <p:spPr>
          <a:xfrm>
            <a:off x="449989" y="4725144"/>
            <a:ext cx="5834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79FCEF5-A523-88F4-DE65-37DA389154EC}"/>
              </a:ext>
            </a:extLst>
          </p:cNvPr>
          <p:cNvSpPr txBox="1"/>
          <p:nvPr/>
        </p:nvSpPr>
        <p:spPr>
          <a:xfrm>
            <a:off x="449989" y="5204448"/>
            <a:ext cx="5552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B46AB8F-3A53-5E2D-6B25-0A4600D33AB3}"/>
              </a:ext>
            </a:extLst>
          </p:cNvPr>
          <p:cNvSpPr txBox="1"/>
          <p:nvPr/>
        </p:nvSpPr>
        <p:spPr>
          <a:xfrm>
            <a:off x="449989" y="5624772"/>
            <a:ext cx="2561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868D02E-A6A7-EA79-F5A8-BFA5738A500B}"/>
              </a:ext>
            </a:extLst>
          </p:cNvPr>
          <p:cNvSpPr txBox="1"/>
          <p:nvPr/>
        </p:nvSpPr>
        <p:spPr>
          <a:xfrm>
            <a:off x="449989" y="6021288"/>
            <a:ext cx="5629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23" name="yt_shape_15323"/>
          <p:cNvSpPr txBox="1"/>
          <p:nvPr/>
        </p:nvSpPr>
        <p:spPr>
          <a:xfrm>
            <a:off x="540000" y="1886788"/>
            <a:ext cx="998991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右侧时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15327" name="yt_shape_15327"/>
          <p:cNvSpPr txBox="1"/>
          <p:nvPr/>
        </p:nvSpPr>
        <p:spPr>
          <a:xfrm>
            <a:off x="540000" y="3477061"/>
            <a:ext cx="1564724" cy="103560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750" b="0" i="0" u="none" spc="-5750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</a:rPr>
              <a:t> </a:t>
            </a:r>
            <a:r>
              <a:rPr lang="en-US" altLang="zh-CN" sz="5750" b="0" i="0" u="none" spc="10764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</a:rPr>
              <a:t> </a:t>
            </a:r>
          </a:p>
        </p:txBody>
      </p:sp>
      <p:pic>
        <p:nvPicPr>
          <p:cNvPr id="15326" name="yt_image_15326" title="H_90.768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6280" y="3161275"/>
            <a:ext cx="1547656" cy="1152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29" name="yt_shape_15329"/>
          <p:cNvSpPr txBox="1"/>
          <p:nvPr/>
        </p:nvSpPr>
        <p:spPr>
          <a:xfrm>
            <a:off x="540000" y="4680359"/>
            <a:ext cx="570989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的度数为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604CB4-819F-023D-59E9-3790B6D8066E}"/>
              </a:ext>
            </a:extLst>
          </p:cNvPr>
          <p:cNvSpPr txBox="1"/>
          <p:nvPr/>
        </p:nvSpPr>
        <p:spPr>
          <a:xfrm>
            <a:off x="449989" y="2348880"/>
            <a:ext cx="100733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右侧时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A522C2D-8C78-D8C4-D403-6774453BB1F0}"/>
              </a:ext>
            </a:extLst>
          </p:cNvPr>
          <p:cNvSpPr txBox="1"/>
          <p:nvPr/>
        </p:nvSpPr>
        <p:spPr>
          <a:xfrm>
            <a:off x="449989" y="2893590"/>
            <a:ext cx="583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E0DB0C5-D1D4-CD1D-E781-8E03954F6869}"/>
              </a:ext>
            </a:extLst>
          </p:cNvPr>
          <p:cNvSpPr txBox="1"/>
          <p:nvPr/>
        </p:nvSpPr>
        <p:spPr>
          <a:xfrm>
            <a:off x="449989" y="3369078"/>
            <a:ext cx="555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48BDBB6-8A24-2C66-02D0-A4DD543751B8}"/>
              </a:ext>
            </a:extLst>
          </p:cNvPr>
          <p:cNvSpPr txBox="1"/>
          <p:nvPr/>
        </p:nvSpPr>
        <p:spPr>
          <a:xfrm>
            <a:off x="449989" y="3844566"/>
            <a:ext cx="2561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A4F8C4A-97FD-8944-DD5D-C697B754D9BA}"/>
              </a:ext>
            </a:extLst>
          </p:cNvPr>
          <p:cNvSpPr txBox="1"/>
          <p:nvPr/>
        </p:nvSpPr>
        <p:spPr>
          <a:xfrm>
            <a:off x="449989" y="4320054"/>
            <a:ext cx="5477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8E6B114-118A-57A8-9BB4-26546047BC66}"/>
              </a:ext>
            </a:extLst>
          </p:cNvPr>
          <p:cNvSpPr txBox="1"/>
          <p:nvPr/>
        </p:nvSpPr>
        <p:spPr>
          <a:xfrm>
            <a:off x="449989" y="4795543"/>
            <a:ext cx="4982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的度数为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5315">
            <a:extLst>
              <a:ext uri="{FF2B5EF4-FFF2-40B4-BE49-F238E27FC236}">
                <a16:creationId xmlns:a16="http://schemas.microsoft.com/office/drawing/2014/main" id="{240942C2-0F88-C8D1-FB7F-51645E9B42E8}"/>
              </a:ext>
            </a:extLst>
          </p:cNvPr>
          <p:cNvSpPr txBox="1"/>
          <p:nvPr/>
        </p:nvSpPr>
        <p:spPr>
          <a:xfrm>
            <a:off x="540119" y="88809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位于直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的上方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c8c3"/>
              </a:rPr>
              <a:t>D</a:t>
            </a:r>
            <a:b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在射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的左侧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0bc2"/>
              </a:rPr>
              <a:t>求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34" name="yt_shape_15334"/>
              <p:cNvSpPr txBox="1"/>
              <p:nvPr/>
            </p:nvSpPr>
            <p:spPr>
              <a:xfrm>
                <a:off x="540000" y="900000"/>
                <a:ext cx="8774838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的平分线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34" name="yt_shape_15334" descr="{&quot;rangeId&quot;:12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774838" cy="2546916"/>
              </a:xfrm>
              <a:prstGeom prst="rect">
                <a:avLst/>
              </a:prstGeom>
              <a:blipFill>
                <a:blip r:embed="rId2"/>
                <a:stretch>
                  <a:fillRect l="-2154" t="-2158" r="-347" b="-6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338" name="yt_image_15338" title="H_109.7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6400" y="2148316"/>
            <a:ext cx="1543575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AF33AA9-B888-23E9-5F77-CC816812269C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887006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, 'hasSerialNum': 1, 'pageBreak': True}">
                <a:extLst>
                  <a:ext uri="{FF2B5EF4-FFF2-40B4-BE49-F238E27FC236}">
                    <a16:creationId xmlns:a16="http://schemas.microsoft.com/office/drawing/2014/main" id="{CAF33AA9-B888-23E9-5F77-CC81681226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8870062" cy="765061"/>
              </a:xfrm>
              <a:prstGeom prst="rect">
                <a:avLst/>
              </a:prstGeom>
              <a:blipFill>
                <a:blip r:embed="rId4"/>
                <a:stretch>
                  <a:fillRect l="-1100" r="-27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DC7BF8E-A382-5113-EFBC-DD4EA962B912}"/>
              </a:ext>
            </a:extLst>
          </p:cNvPr>
          <p:cNvSpPr txBox="1"/>
          <p:nvPr/>
        </p:nvSpPr>
        <p:spPr>
          <a:xfrm>
            <a:off x="449989" y="2475619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CC1F03-EBB9-06E9-9B68-180A44CC18C5}"/>
              </a:ext>
            </a:extLst>
          </p:cNvPr>
          <p:cNvSpPr txBox="1"/>
          <p:nvPr/>
        </p:nvSpPr>
        <p:spPr>
          <a:xfrm>
            <a:off x="449989" y="2951107"/>
            <a:ext cx="2866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40" name="yt_shape_1534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请在图中补全图形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14d5"/>
              </a:rPr>
              <a:t>的度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5342" name="yt_image_15342" title="H_109.7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08424" y="1995319"/>
            <a:ext cx="1543575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45" name="yt_shape_15345"/>
          <p:cNvSpPr txBox="1"/>
          <p:nvPr/>
        </p:nvSpPr>
        <p:spPr>
          <a:xfrm>
            <a:off x="540000" y="3591480"/>
            <a:ext cx="3308983" cy="169296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400" b="0" i="0" u="none" spc="-9400">
                <a:solidFill>
                  <a:srgbClr val="1EE3CF"/>
                </a:solidFill>
                <a:effectLst/>
                <a:latin typeface="Times New Roman" pitchFamily="94"/>
                <a:ea typeface="宋体" pitchFamily="94"/>
              </a:rPr>
              <a:t> </a:t>
            </a:r>
            <a:r>
              <a:rPr lang="en-US" altLang="zh-CN" sz="9400" b="0" i="0" u="none" spc="23453">
                <a:solidFill>
                  <a:srgbClr val="1EE3CF"/>
                </a:solidFill>
                <a:effectLst/>
                <a:latin typeface="Times New Roman" pitchFamily="94"/>
                <a:ea typeface="宋体" pitchFamily="94"/>
              </a:rPr>
              <a:t> </a:t>
            </a:r>
          </a:p>
        </p:txBody>
      </p:sp>
      <p:pic>
        <p:nvPicPr>
          <p:cNvPr id="15344" name="yt_image_15344" title="H_147.6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r="43306"/>
          <a:stretch/>
        </p:blipFill>
        <p:spPr bwMode="auto">
          <a:xfrm>
            <a:off x="5129987" y="1916832"/>
            <a:ext cx="1857439" cy="187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5DCABDF-E5B4-09F2-88EE-B43EE99A27E4}"/>
              </a:ext>
            </a:extLst>
          </p:cNvPr>
          <p:cNvSpPr txBox="1"/>
          <p:nvPr/>
        </p:nvSpPr>
        <p:spPr>
          <a:xfrm>
            <a:off x="450108" y="1772816"/>
            <a:ext cx="94399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76764B-08E1-4DE8-BC5D-7EE817767521}"/>
              </a:ext>
            </a:extLst>
          </p:cNvPr>
          <p:cNvSpPr txBox="1"/>
          <p:nvPr/>
        </p:nvSpPr>
        <p:spPr>
          <a:xfrm>
            <a:off x="449989" y="3789040"/>
            <a:ext cx="7763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1BA983-18A9-7D4A-0114-84A7008DFBD1}"/>
              </a:ext>
            </a:extLst>
          </p:cNvPr>
          <p:cNvSpPr txBox="1"/>
          <p:nvPr/>
        </p:nvSpPr>
        <p:spPr>
          <a:xfrm>
            <a:off x="449989" y="6021288"/>
            <a:ext cx="5134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的度数为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5" name="yt_image_15344" title="H_147.69">
            <a:extLst>
              <a:ext uri="{FF2B5EF4-FFF2-40B4-BE49-F238E27FC236}">
                <a16:creationId xmlns:a16="http://schemas.microsoft.com/office/drawing/2014/main" id="{55AAD4D9-35F2-8733-2806-CC353712DE39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55645"/>
          <a:stretch/>
        </p:blipFill>
        <p:spPr bwMode="auto">
          <a:xfrm>
            <a:off x="5154147" y="4289641"/>
            <a:ext cx="1453193" cy="187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48" name="yt_shape_15348"/>
              <p:cNvSpPr txBox="1"/>
              <p:nvPr/>
            </p:nvSpPr>
            <p:spPr>
              <a:xfrm>
                <a:off x="540119" y="900000"/>
                <a:ext cx="11492915" cy="15633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直接写出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82cbc"/>
                  </a:rPr>
                  <a:t>的代数式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48" name="yt_shape_15348" descr="{&quot;rangeId&quot;:1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63313"/>
              </a:xfrm>
              <a:prstGeom prst="rect">
                <a:avLst/>
              </a:prstGeom>
              <a:blipFill>
                <a:blip r:embed="rId2"/>
                <a:stretch>
                  <a:fillRect l="-1645" t="-3516" b="-58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351" name="yt_image_15351" title="H_109.7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376" y="1804170"/>
            <a:ext cx="1543575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B1340BB-3A2D-87E5-6F7B-BB9F48E13620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4336923" cy="6908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}">
                <a:extLst>
                  <a:ext uri="{FF2B5EF4-FFF2-40B4-BE49-F238E27FC236}">
                    <a16:creationId xmlns:a16="http://schemas.microsoft.com/office/drawing/2014/main" id="{7B1340BB-3A2D-87E5-6F7B-BB9F48E136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4336923" cy="690830"/>
              </a:xfrm>
              <a:prstGeom prst="rect">
                <a:avLst/>
              </a:prstGeom>
              <a:blipFill>
                <a:blip r:embed="rId4"/>
                <a:stretch>
                  <a:fillRect l="-2250" r="-2110" b="-88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53" name="yt_shape_15353"/>
          <p:cNvSpPr txBox="1"/>
          <p:nvPr/>
        </p:nvSpPr>
        <p:spPr>
          <a:xfrm>
            <a:off x="540000" y="900000"/>
            <a:ext cx="264495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整体思想</a:t>
            </a:r>
          </a:p>
        </p:txBody>
      </p:sp>
      <p:sp>
        <p:nvSpPr>
          <p:cNvPr id="15354" name="yt_shape_15354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c252"/>
              </a:rPr>
              <a:t>E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356" name="yt_table_1535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670158"/>
              </p:ext>
            </p:extLst>
          </p:nvPr>
        </p:nvGraphicFramePr>
        <p:xfrm>
          <a:off x="540056" y="3601584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77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7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79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7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58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7"/>
                  </a:ext>
                </a:extLst>
              </a:tr>
            </a:tbl>
          </a:graphicData>
        </a:graphic>
      </p:graphicFrame>
      <p:pic>
        <p:nvPicPr>
          <p:cNvPr id="15355" name="yt_image_15355_skip" title="H_90.2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0171" y="2359000"/>
            <a:ext cx="2009653" cy="114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49730422">
            <a:extLst>
              <a:ext uri="{FF2B5EF4-FFF2-40B4-BE49-F238E27FC236}">
                <a16:creationId xmlns:a16="http://schemas.microsoft.com/office/drawing/2014/main" id="{37324500-754C-85B9-0344-0EE65E0D92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A57E95D-DBDC-37CB-4F3E-A8515C4A6D3A}"/>
              </a:ext>
            </a:extLst>
          </p:cNvPr>
          <p:cNvSpPr txBox="1"/>
          <p:nvPr/>
        </p:nvSpPr>
        <p:spPr>
          <a:xfrm>
            <a:off x="4830021" y="18282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2232</Words>
  <Application>Microsoft Office PowerPoint</Application>
  <PresentationFormat>宽屏</PresentationFormat>
  <Paragraphs>185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2024-08-14T07:49:52Z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