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0" r:id="rId7"/>
    <p:sldId id="371" r:id="rId8"/>
    <p:sldId id="372" r:id="rId9"/>
    <p:sldId id="376" r:id="rId10"/>
    <p:sldId id="377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5" name="yt_shape_15035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34" name="yt_image_1503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7" name="yt_shape_15037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角的比较</a:t>
            </a:r>
          </a:p>
        </p:txBody>
      </p:sp>
      <p:sp>
        <p:nvSpPr>
          <p:cNvPr id="15038" name="yt_shape_15038"/>
          <p:cNvSpPr txBox="1"/>
          <p:nvPr/>
        </p:nvSpPr>
        <p:spPr>
          <a:xfrm>
            <a:off x="540000" y="2102862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叠合法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正确的是下图中的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039" name="yt_shape_15039"/>
          <p:cNvSpPr txBox="1"/>
          <p:nvPr/>
        </p:nvSpPr>
        <p:spPr>
          <a:xfrm>
            <a:off x="540000" y="2582165"/>
            <a:ext cx="4897174" cy="14407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>
                <a:solidFill>
                  <a:srgbClr val="1EE3CF"/>
                </a:solidFill>
                <a:effectLst/>
                <a:latin typeface="Times New Roman" pitchFamily="80"/>
                <a:ea typeface="Times New Roman" pitchFamily="8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850" b="0" i="0" u="none">
                <a:solidFill>
                  <a:srgbClr val="1EE3CF"/>
                </a:solidFill>
                <a:effectLst/>
                <a:latin typeface="Times New Roman" pitchFamily="58"/>
                <a:ea typeface="Times New Roman" pitchFamily="5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sp>
        <p:nvSpPr>
          <p:cNvPr id="15040" name="yt_shape_15040"/>
          <p:cNvSpPr txBox="1"/>
          <p:nvPr/>
        </p:nvSpPr>
        <p:spPr>
          <a:xfrm>
            <a:off x="540000" y="3933056"/>
            <a:ext cx="249138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5041" name="yt_shape_15041"/>
          <p:cNvSpPr txBox="1"/>
          <p:nvPr/>
        </p:nvSpPr>
        <p:spPr>
          <a:xfrm>
            <a:off x="540000" y="4556754"/>
            <a:ext cx="89832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42" name="yt_table_150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532779"/>
              </p:ext>
            </p:extLst>
          </p:nvPr>
        </p:nvGraphicFramePr>
        <p:xfrm>
          <a:off x="540056" y="5036057"/>
          <a:ext cx="7356144" cy="950976"/>
        </p:xfrm>
        <a:graphic>
          <a:graphicData uri="http://schemas.openxmlformats.org/drawingml/2006/table">
            <a:tbl>
              <a:tblPr/>
              <a:tblGrid>
                <a:gridCol w="4079922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3276222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</a:tbl>
          </a:graphicData>
        </a:graphic>
      </p:graphicFrame>
      <p:pic>
        <p:nvPicPr>
          <p:cNvPr id="3" name="yt_shape_1723549702919">
            <a:extLst>
              <a:ext uri="{FF2B5EF4-FFF2-40B4-BE49-F238E27FC236}">
                <a16:creationId xmlns:a16="http://schemas.microsoft.com/office/drawing/2014/main" id="{DA9668F8-FDC0-87BB-EEA3-E06780F04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703046">
            <a:extLst>
              <a:ext uri="{FF2B5EF4-FFF2-40B4-BE49-F238E27FC236}">
                <a16:creationId xmlns:a16="http://schemas.microsoft.com/office/drawing/2014/main" id="{B7D871F9-5AC9-2388-A50A-E8FB1EEB8C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63325"/>
            <a:ext cx="692342" cy="1064526"/>
          </a:xfrm>
          <a:prstGeom prst="rect">
            <a:avLst/>
          </a:prstGeom>
        </p:spPr>
      </p:pic>
      <p:pic>
        <p:nvPicPr>
          <p:cNvPr id="7" name="yt_shape_1723549703072">
            <a:extLst>
              <a:ext uri="{FF2B5EF4-FFF2-40B4-BE49-F238E27FC236}">
                <a16:creationId xmlns:a16="http://schemas.microsoft.com/office/drawing/2014/main" id="{E0CF703E-D896-9096-1E48-5DC758FE4F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862804"/>
            <a:ext cx="743142" cy="865567"/>
          </a:xfrm>
          <a:prstGeom prst="rect">
            <a:avLst/>
          </a:prstGeom>
        </p:spPr>
      </p:pic>
      <p:pic>
        <p:nvPicPr>
          <p:cNvPr id="9" name="yt_shape_1723549703098">
            <a:extLst>
              <a:ext uri="{FF2B5EF4-FFF2-40B4-BE49-F238E27FC236}">
                <a16:creationId xmlns:a16="http://schemas.microsoft.com/office/drawing/2014/main" id="{FEE731E1-492C-F1E0-A04B-CBDF08229D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585" y="2937919"/>
            <a:ext cx="973327" cy="715337"/>
          </a:xfrm>
          <a:prstGeom prst="rect">
            <a:avLst/>
          </a:prstGeom>
        </p:spPr>
      </p:pic>
      <p:pic>
        <p:nvPicPr>
          <p:cNvPr id="11" name="yt_shape_1723549703125">
            <a:extLst>
              <a:ext uri="{FF2B5EF4-FFF2-40B4-BE49-F238E27FC236}">
                <a16:creationId xmlns:a16="http://schemas.microsoft.com/office/drawing/2014/main" id="{8D6DE596-0DF7-B11A-C310-FF4D68F78A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814" y="2849322"/>
            <a:ext cx="1192402" cy="8925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22BCDA-73F9-155B-6C27-E394F3A975E9}"/>
              </a:ext>
            </a:extLst>
          </p:cNvPr>
          <p:cNvSpPr txBox="1"/>
          <p:nvPr/>
        </p:nvSpPr>
        <p:spPr>
          <a:xfrm>
            <a:off x="8755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B2D556-9C7F-BAE4-07C2-82A38AD74763}"/>
              </a:ext>
            </a:extLst>
          </p:cNvPr>
          <p:cNvSpPr txBox="1"/>
          <p:nvPr/>
        </p:nvSpPr>
        <p:spPr>
          <a:xfrm>
            <a:off x="8516076" y="45099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4" name="yt_shape_15044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角的和差及运算</a:t>
            </a:r>
          </a:p>
        </p:txBody>
      </p:sp>
      <p:sp>
        <p:nvSpPr>
          <p:cNvPr id="15045" name="yt_shape_1504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6324"/>
              </a:rPr>
              <a:t>的大小是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49" name="yt_table_150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810590"/>
              </p:ext>
            </p:extLst>
          </p:nvPr>
        </p:nvGraphicFramePr>
        <p:xfrm>
          <a:off x="540056" y="2359000"/>
          <a:ext cx="46580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</a:tbl>
          </a:graphicData>
        </a:graphic>
      </p:graphicFrame>
      <p:grpSp>
        <p:nvGrpSpPr>
          <p:cNvPr id="15046" name="yt_shape_15046_skip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6486" y="2359000"/>
            <a:ext cx="1583346" cy="1383552"/>
            <a:chOff x="0" y="0"/>
            <a:chExt cx="1583346" cy="1383552"/>
          </a:xfrm>
        </p:grpSpPr>
        <p:pic>
          <p:nvPicPr>
            <p:cNvPr id="2" name="yt_image_1504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3346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48" name="yt_shape_15048" descr="{&quot;rangeId&quot;:0,&quot;IgnoreLineSpacing&quot;:1}"/>
            <p:cNvSpPr txBox="1"/>
            <p:nvPr/>
          </p:nvSpPr>
          <p:spPr>
            <a:xfrm>
              <a:off x="258392" y="1023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3549703192">
            <a:extLst>
              <a:ext uri="{FF2B5EF4-FFF2-40B4-BE49-F238E27FC236}">
                <a16:creationId xmlns:a16="http://schemas.microsoft.com/office/drawing/2014/main" id="{B319BC92-AD8F-4382-6B9C-51815C012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5E165D8-7DF7-3EB8-A534-A8872C4DB9CA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1" name="yt_shape_15051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pSp>
        <p:nvGrpSpPr>
          <p:cNvPr id="15052" name="yt_shape_15052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8715" y="1531667"/>
            <a:ext cx="1194568" cy="1377837"/>
            <a:chOff x="0" y="0"/>
            <a:chExt cx="1194568" cy="1377837"/>
          </a:xfrm>
        </p:grpSpPr>
        <p:pic>
          <p:nvPicPr>
            <p:cNvPr id="2" name="yt_image_150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4568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54" name="yt_shape_15054" descr="{&quot;rangeId&quot;:0,&quot;IgnoreLineSpacing&quot;:1}"/>
            <p:cNvSpPr txBox="1"/>
            <p:nvPr/>
          </p:nvSpPr>
          <p:spPr>
            <a:xfrm>
              <a:off x="64003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5056" name="yt_shape_15056"/>
          <p:cNvSpPr txBox="1"/>
          <p:nvPr/>
        </p:nvSpPr>
        <p:spPr>
          <a:xfrm>
            <a:off x="540000" y="2959988"/>
            <a:ext cx="53492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057" name="yt_shape_15057"/>
          <p:cNvSpPr txBox="1"/>
          <p:nvPr/>
        </p:nvSpPr>
        <p:spPr>
          <a:xfrm>
            <a:off x="540000" y="3439291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058" name="yt_shape_15058"/>
          <p:cNvSpPr txBox="1"/>
          <p:nvPr/>
        </p:nvSpPr>
        <p:spPr>
          <a:xfrm>
            <a:off x="540000" y="3918594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059" name="yt_shape_15059"/>
          <p:cNvSpPr txBox="1"/>
          <p:nvPr/>
        </p:nvSpPr>
        <p:spPr>
          <a:xfrm>
            <a:off x="540000" y="4397897"/>
            <a:ext cx="53844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060" name="yt_shape_15060"/>
          <p:cNvSpPr txBox="1"/>
          <p:nvPr/>
        </p:nvSpPr>
        <p:spPr>
          <a:xfrm>
            <a:off x="540000" y="4877200"/>
            <a:ext cx="71910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D4D2E3-0726-C624-E38D-B5C47DC8E258}"/>
              </a:ext>
            </a:extLst>
          </p:cNvPr>
          <p:cNvSpPr txBox="1"/>
          <p:nvPr/>
        </p:nvSpPr>
        <p:spPr>
          <a:xfrm>
            <a:off x="4480652" y="2913182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36F7A9-79FA-0FA8-131C-1809EB3D91A2}"/>
              </a:ext>
            </a:extLst>
          </p:cNvPr>
          <p:cNvSpPr txBox="1"/>
          <p:nvPr/>
        </p:nvSpPr>
        <p:spPr>
          <a:xfrm>
            <a:off x="4550502" y="3392485"/>
            <a:ext cx="1142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E4938E-9CAC-C782-2D9F-862CA6410E9A}"/>
              </a:ext>
            </a:extLst>
          </p:cNvPr>
          <p:cNvSpPr txBox="1"/>
          <p:nvPr/>
        </p:nvSpPr>
        <p:spPr>
          <a:xfrm>
            <a:off x="4515577" y="3871788"/>
            <a:ext cx="1177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2A645B-3226-5F9E-7135-8C2B0B9DCF56}"/>
              </a:ext>
            </a:extLst>
          </p:cNvPr>
          <p:cNvSpPr txBox="1"/>
          <p:nvPr/>
        </p:nvSpPr>
        <p:spPr>
          <a:xfrm>
            <a:off x="3201127" y="4351091"/>
            <a:ext cx="1159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46DABE-BABC-EEA4-7015-0144747DF985}"/>
              </a:ext>
            </a:extLst>
          </p:cNvPr>
          <p:cNvSpPr txBox="1"/>
          <p:nvPr/>
        </p:nvSpPr>
        <p:spPr>
          <a:xfrm>
            <a:off x="4515577" y="4830394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5DA9247-3047-F591-A953-3F114FF83170}"/>
              </a:ext>
            </a:extLst>
          </p:cNvPr>
          <p:cNvSpPr txBox="1"/>
          <p:nvPr/>
        </p:nvSpPr>
        <p:spPr>
          <a:xfrm>
            <a:off x="6422164" y="4830394"/>
            <a:ext cx="1177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1" name="yt_shape_15061"/>
          <p:cNvSpPr txBox="1"/>
          <p:nvPr/>
        </p:nvSpPr>
        <p:spPr>
          <a:xfrm>
            <a:off x="540000" y="900000"/>
            <a:ext cx="752449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一副三角尺拼成的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拼成的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63" name="yt_image_15063" title="H_138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7645" y="2010970"/>
            <a:ext cx="1956708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2D1BDC-D8F4-30FC-5990-7EA1A309FF4B}"/>
              </a:ext>
            </a:extLst>
          </p:cNvPr>
          <p:cNvSpPr txBox="1"/>
          <p:nvPr/>
        </p:nvSpPr>
        <p:spPr>
          <a:xfrm>
            <a:off x="6530114" y="85319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9B813D-EE6F-B47D-65EA-A5AA9E0BCBC4}"/>
              </a:ext>
            </a:extLst>
          </p:cNvPr>
          <p:cNvSpPr txBox="1"/>
          <p:nvPr/>
        </p:nvSpPr>
        <p:spPr>
          <a:xfrm>
            <a:off x="4625114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5" name="yt_shape_15065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因考虑问题不全面而出错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308DBC-26A7-DDC8-8C2F-D81219793B4F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因考虑问题不全面而出错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6" name="yt_shape_15066"/>
          <p:cNvSpPr txBox="1"/>
          <p:nvPr/>
        </p:nvSpPr>
        <p:spPr>
          <a:xfrm>
            <a:off x="540000" y="900000"/>
            <a:ext cx="9170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67" name="yt_table_150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124307"/>
              </p:ext>
            </p:extLst>
          </p:nvPr>
        </p:nvGraphicFramePr>
        <p:xfrm>
          <a:off x="540056" y="1379303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E2A7DD0-0712-B7A0-7887-6F626BCF7764}"/>
              </a:ext>
            </a:extLst>
          </p:cNvPr>
          <p:cNvSpPr txBox="1"/>
          <p:nvPr/>
        </p:nvSpPr>
        <p:spPr>
          <a:xfrm>
            <a:off x="87192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0" name="yt_shape_1507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69" name="yt_image_15069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72" name="yt_shape_15072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用一副三角尺可以画出许多不同的角度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以下角度中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33a4"/>
              </a:rPr>
              <a:t>不能用三角尺画出的是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3" name="yt_table_150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270545"/>
              </p:ext>
            </p:extLst>
          </p:nvPr>
        </p:nvGraphicFramePr>
        <p:xfrm>
          <a:off x="540056" y="2551304"/>
          <a:ext cx="6486843" cy="950976"/>
        </p:xfrm>
        <a:graphic>
          <a:graphicData uri="http://schemas.openxmlformats.org/drawingml/2006/table">
            <a:tbl>
              <a:tblPr/>
              <a:tblGrid>
                <a:gridCol w="4767580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sp>
        <p:nvSpPr>
          <p:cNvPr id="15075" name="yt_shape_15075"/>
          <p:cNvSpPr txBox="1"/>
          <p:nvPr/>
        </p:nvSpPr>
        <p:spPr>
          <a:xfrm>
            <a:off x="540000" y="3552858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用一副三角板不能画出下列哪组角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6" name="yt_table_150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208827"/>
              </p:ext>
            </p:extLst>
          </p:nvPr>
        </p:nvGraphicFramePr>
        <p:xfrm>
          <a:off x="540056" y="4032161"/>
          <a:ext cx="8468043" cy="950976"/>
        </p:xfrm>
        <a:graphic>
          <a:graphicData uri="http://schemas.openxmlformats.org/drawingml/2006/table">
            <a:tbl>
              <a:tblPr/>
              <a:tblGrid>
                <a:gridCol w="4767580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3700463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p:sp>
        <p:nvSpPr>
          <p:cNvPr id="15078" name="yt_shape_15078"/>
          <p:cNvSpPr txBox="1"/>
          <p:nvPr/>
        </p:nvSpPr>
        <p:spPr>
          <a:xfrm>
            <a:off x="540000" y="5033715"/>
            <a:ext cx="649857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19'42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40'28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DED552-A2FE-D3EA-F3B7-1956F9CDA500}"/>
              </a:ext>
            </a:extLst>
          </p:cNvPr>
          <p:cNvSpPr txBox="1"/>
          <p:nvPr/>
        </p:nvSpPr>
        <p:spPr>
          <a:xfrm>
            <a:off x="1059709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E51FBE-F44B-98AA-A73B-3750D7906EF5}"/>
              </a:ext>
            </a:extLst>
          </p:cNvPr>
          <p:cNvSpPr txBox="1"/>
          <p:nvPr/>
        </p:nvSpPr>
        <p:spPr>
          <a:xfrm>
            <a:off x="6012589" y="35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319692-EC3A-0173-436C-15C579350AE4}"/>
              </a:ext>
            </a:extLst>
          </p:cNvPr>
          <p:cNvSpPr txBox="1"/>
          <p:nvPr/>
        </p:nvSpPr>
        <p:spPr>
          <a:xfrm>
            <a:off x="5082314" y="5462397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21590C-3D67-AF9E-40B0-92CC1DB5BB6E}"/>
              </a:ext>
            </a:extLst>
          </p:cNvPr>
          <p:cNvSpPr txBox="1"/>
          <p:nvPr/>
        </p:nvSpPr>
        <p:spPr>
          <a:xfrm>
            <a:off x="4299677" y="5937885"/>
            <a:ext cx="204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1" name="yt_shape_150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267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082" name="yt_shape_15082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7656" y="2011799"/>
            <a:ext cx="1816687" cy="1849896"/>
            <a:chOff x="0" y="0"/>
            <a:chExt cx="1816687" cy="1849896"/>
          </a:xfrm>
        </p:grpSpPr>
        <p:pic>
          <p:nvPicPr>
            <p:cNvPr id="2" name="yt_image_1508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6687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84" name="yt_shape_15084" descr="{&quot;rangeId&quot;:0,&quot;IgnoreLineSpacing&quot;:1}"/>
            <p:cNvSpPr txBox="1"/>
            <p:nvPr/>
          </p:nvSpPr>
          <p:spPr>
            <a:xfrm>
              <a:off x="298879" y="14898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F48B32-C62A-84F1-F5D4-93ADF86E4C12}"/>
              </a:ext>
            </a:extLst>
          </p:cNvPr>
          <p:cNvSpPr txBox="1"/>
          <p:nvPr/>
        </p:nvSpPr>
        <p:spPr>
          <a:xfrm>
            <a:off x="9760796" y="85319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3473FE-453A-987C-9232-55E6842B8293}"/>
              </a:ext>
            </a:extLst>
          </p:cNvPr>
          <p:cNvSpPr txBox="1"/>
          <p:nvPr/>
        </p:nvSpPr>
        <p:spPr>
          <a:xfrm>
            <a:off x="3001221" y="1328682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7" name="yt_shape_1508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86" name="yt_image_150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89" name="yt_shape_15089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把一张长方形纸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5f9,isEnd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090" name="yt_shape_15090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9223" y="2709382"/>
            <a:ext cx="1953552" cy="1603008"/>
            <a:chOff x="0" y="0"/>
            <a:chExt cx="1953552" cy="1603008"/>
          </a:xfrm>
        </p:grpSpPr>
        <p:pic>
          <p:nvPicPr>
            <p:cNvPr id="2" name="yt_image_1509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53552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92" name="yt_shape_15092" descr="{&quot;rangeId&quot;:0,&quot;IgnoreLineSpacing&quot;:1}"/>
            <p:cNvSpPr txBox="1"/>
            <p:nvPr/>
          </p:nvSpPr>
          <p:spPr>
            <a:xfrm>
              <a:off x="367312" y="12430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522D67-5541-8ACA-04B7-D3E1401CE680}"/>
              </a:ext>
            </a:extLst>
          </p:cNvPr>
          <p:cNvSpPr txBox="1"/>
          <p:nvPr/>
        </p:nvSpPr>
        <p:spPr>
          <a:xfrm>
            <a:off x="9997332" y="20262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695</Words>
  <Application>Microsoft Office PowerPoint</Application>
  <PresentationFormat>宽屏</PresentationFormat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